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325" r:id="rId4"/>
    <p:sldId id="326" r:id="rId5"/>
    <p:sldId id="327" r:id="rId6"/>
    <p:sldId id="328" r:id="rId7"/>
    <p:sldId id="331" r:id="rId8"/>
    <p:sldId id="330" r:id="rId9"/>
    <p:sldId id="332" r:id="rId10"/>
    <p:sldId id="333" r:id="rId11"/>
    <p:sldId id="345" r:id="rId12"/>
    <p:sldId id="334" r:id="rId13"/>
    <p:sldId id="335" r:id="rId14"/>
    <p:sldId id="336" r:id="rId15"/>
    <p:sldId id="337" r:id="rId16"/>
    <p:sldId id="367" r:id="rId17"/>
    <p:sldId id="338" r:id="rId18"/>
    <p:sldId id="340" r:id="rId19"/>
    <p:sldId id="341" r:id="rId20"/>
    <p:sldId id="342" r:id="rId21"/>
    <p:sldId id="339" r:id="rId22"/>
    <p:sldId id="312" r:id="rId23"/>
    <p:sldId id="347" r:id="rId24"/>
    <p:sldId id="343" r:id="rId25"/>
    <p:sldId id="344" r:id="rId26"/>
    <p:sldId id="346" r:id="rId27"/>
    <p:sldId id="366" r:id="rId28"/>
    <p:sldId id="348" r:id="rId29"/>
    <p:sldId id="349" r:id="rId30"/>
    <p:sldId id="356" r:id="rId31"/>
    <p:sldId id="350" r:id="rId32"/>
    <p:sldId id="351" r:id="rId33"/>
    <p:sldId id="352" r:id="rId34"/>
    <p:sldId id="353" r:id="rId35"/>
    <p:sldId id="362" r:id="rId36"/>
    <p:sldId id="364" r:id="rId37"/>
    <p:sldId id="354" r:id="rId38"/>
    <p:sldId id="355" r:id="rId39"/>
    <p:sldId id="358" r:id="rId40"/>
    <p:sldId id="359" r:id="rId41"/>
    <p:sldId id="360" r:id="rId42"/>
    <p:sldId id="365" r:id="rId43"/>
    <p:sldId id="313" r:id="rId44"/>
    <p:sldId id="322" r:id="rId45"/>
    <p:sldId id="260" r:id="rId46"/>
    <p:sldId id="266" r:id="rId47"/>
    <p:sldId id="270" r:id="rId48"/>
    <p:sldId id="279" r:id="rId49"/>
    <p:sldId id="318" r:id="rId50"/>
    <p:sldId id="315" r:id="rId51"/>
    <p:sldId id="319" r:id="rId52"/>
    <p:sldId id="316" r:id="rId53"/>
    <p:sldId id="283" r:id="rId54"/>
    <p:sldId id="287" r:id="rId55"/>
    <p:sldId id="320" r:id="rId56"/>
    <p:sldId id="285" r:id="rId57"/>
    <p:sldId id="321" r:id="rId58"/>
    <p:sldId id="302" r:id="rId59"/>
    <p:sldId id="303" r:id="rId60"/>
    <p:sldId id="304" r:id="rId61"/>
    <p:sldId id="261" r:id="rId62"/>
    <p:sldId id="262" r:id="rId63"/>
    <p:sldId id="269" r:id="rId64"/>
    <p:sldId id="267" r:id="rId65"/>
    <p:sldId id="324" r:id="rId66"/>
    <p:sldId id="265" r:id="rId67"/>
    <p:sldId id="268" r:id="rId68"/>
    <p:sldId id="271" r:id="rId69"/>
    <p:sldId id="290" r:id="rId70"/>
    <p:sldId id="289" r:id="rId71"/>
    <p:sldId id="288" r:id="rId72"/>
    <p:sldId id="291" r:id="rId73"/>
    <p:sldId id="295" r:id="rId74"/>
    <p:sldId id="296" r:id="rId75"/>
    <p:sldId id="292" r:id="rId76"/>
    <p:sldId id="297" r:id="rId77"/>
    <p:sldId id="298" r:id="rId78"/>
    <p:sldId id="294" r:id="rId79"/>
    <p:sldId id="293" r:id="rId80"/>
    <p:sldId id="299" r:id="rId81"/>
    <p:sldId id="301" r:id="rId82"/>
    <p:sldId id="308" r:id="rId83"/>
    <p:sldId id="305" r:id="rId84"/>
    <p:sldId id="309" r:id="rId85"/>
    <p:sldId id="311" r:id="rId86"/>
    <p:sldId id="307" r:id="rId87"/>
    <p:sldId id="317" r:id="rId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5" autoAdjust="0"/>
    <p:restoredTop sz="94699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3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5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91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97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412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91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45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82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57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26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42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30E16-54AD-46B8-A52B-BF0DC6BABCB1}" type="datetimeFigureOut">
              <a:rPr lang="zh-TW" altLang="en-US" smtClean="0"/>
              <a:t>2020/8/1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C082-EB0B-4977-8DEA-3F0E850A9D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99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94.png"/><Relationship Id="rId3" Type="http://schemas.openxmlformats.org/officeDocument/2006/relationships/image" Target="../media/image2.png"/><Relationship Id="rId21" Type="http://schemas.openxmlformats.org/officeDocument/2006/relationships/image" Target="../media/image1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8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80.png"/><Relationship Id="rId28" Type="http://schemas.openxmlformats.org/officeDocument/2006/relationships/image" Target="../media/image821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.emf"/><Relationship Id="rId27" Type="http://schemas.openxmlformats.org/officeDocument/2006/relationships/image" Target="../media/image811.png"/><Relationship Id="rId30" Type="http://schemas.openxmlformats.org/officeDocument/2006/relationships/image" Target="../media/image9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39.tmp"/><Relationship Id="rId10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39.tmp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1.png"/><Relationship Id="rId5" Type="http://schemas.openxmlformats.org/officeDocument/2006/relationships/image" Target="../media/image61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480.png"/><Relationship Id="rId72" Type="http://schemas.openxmlformats.org/officeDocument/2006/relationships/image" Target="../media/image611.png"/><Relationship Id="rId3" Type="http://schemas.openxmlformats.org/officeDocument/2006/relationships/image" Target="../media/image201.png"/><Relationship Id="rId63" Type="http://schemas.openxmlformats.org/officeDocument/2006/relationships/image" Target="../media/image421.png"/><Relationship Id="rId68" Type="http://schemas.openxmlformats.org/officeDocument/2006/relationships/image" Target="../media/image87.png"/><Relationship Id="rId7" Type="http://schemas.openxmlformats.org/officeDocument/2006/relationships/image" Target="../media/image411.png"/><Relationship Id="rId12" Type="http://schemas.openxmlformats.org/officeDocument/2006/relationships/image" Target="../media/image472.png"/><Relationship Id="rId59" Type="http://schemas.openxmlformats.org/officeDocument/2006/relationships/image" Target="../media/image381.png"/><Relationship Id="rId67" Type="http://schemas.openxmlformats.org/officeDocument/2006/relationships/image" Target="../media/image58.png"/><Relationship Id="rId71" Type="http://schemas.openxmlformats.org/officeDocument/2006/relationships/image" Target="../media/image601.png"/><Relationship Id="rId2" Type="http://schemas.openxmlformats.org/officeDocument/2006/relationships/image" Target="../media/image360.png"/><Relationship Id="rId16" Type="http://schemas.openxmlformats.org/officeDocument/2006/relationships/image" Target="../media/image511.png"/><Relationship Id="rId62" Type="http://schemas.openxmlformats.org/officeDocument/2006/relationships/image" Target="../media/image530.png"/><Relationship Id="rId7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1.png"/><Relationship Id="rId11" Type="http://schemas.openxmlformats.org/officeDocument/2006/relationships/image" Target="../media/image461.png"/><Relationship Id="rId66" Type="http://schemas.openxmlformats.org/officeDocument/2006/relationships/image" Target="../media/image551.png"/><Relationship Id="rId74" Type="http://schemas.openxmlformats.org/officeDocument/2006/relationships/image" Target="../media/image631.png"/><Relationship Id="rId5" Type="http://schemas.openxmlformats.org/officeDocument/2006/relationships/image" Target="../media/image392.png"/><Relationship Id="rId15" Type="http://schemas.openxmlformats.org/officeDocument/2006/relationships/image" Target="../media/image500.png"/><Relationship Id="rId61" Type="http://schemas.openxmlformats.org/officeDocument/2006/relationships/image" Target="../media/image520.png"/><Relationship Id="rId10" Type="http://schemas.openxmlformats.org/officeDocument/2006/relationships/image" Target="../media/image450.png"/><Relationship Id="rId60" Type="http://schemas.openxmlformats.org/officeDocument/2006/relationships/image" Target="../media/image391.png"/><Relationship Id="rId65" Type="http://schemas.openxmlformats.org/officeDocument/2006/relationships/image" Target="../media/image471.png"/><Relationship Id="rId73" Type="http://schemas.openxmlformats.org/officeDocument/2006/relationships/image" Target="../media/image621.png"/><Relationship Id="rId4" Type="http://schemas.openxmlformats.org/officeDocument/2006/relationships/image" Target="../media/image382.png"/><Relationship Id="rId9" Type="http://schemas.openxmlformats.org/officeDocument/2006/relationships/image" Target="../media/image440.png"/><Relationship Id="rId14" Type="http://schemas.openxmlformats.org/officeDocument/2006/relationships/image" Target="../media/image491.png"/><Relationship Id="rId64" Type="http://schemas.openxmlformats.org/officeDocument/2006/relationships/image" Target="../media/image540.png"/><Relationship Id="rId69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5.png"/><Relationship Id="rId3" Type="http://schemas.openxmlformats.org/officeDocument/2006/relationships/image" Target="../media/image102.png"/><Relationship Id="rId21" Type="http://schemas.openxmlformats.org/officeDocument/2006/relationships/image" Target="../media/image208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4.png"/><Relationship Id="rId2" Type="http://schemas.openxmlformats.org/officeDocument/2006/relationships/image" Target="../media/image220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5.png"/><Relationship Id="rId24" Type="http://schemas.openxmlformats.org/officeDocument/2006/relationships/image" Target="../media/image97.tmp"/><Relationship Id="rId5" Type="http://schemas.openxmlformats.org/officeDocument/2006/relationships/image" Target="../media/image2230.png"/><Relationship Id="rId15" Type="http://schemas.openxmlformats.org/officeDocument/2006/relationships/image" Target="../media/image233.png"/><Relationship Id="rId23" Type="http://schemas.openxmlformats.org/officeDocument/2006/relationships/image" Target="../media/image96.tmp"/><Relationship Id="rId10" Type="http://schemas.openxmlformats.org/officeDocument/2006/relationships/image" Target="../media/image228.png"/><Relationship Id="rId19" Type="http://schemas.openxmlformats.org/officeDocument/2006/relationships/image" Target="../media/image236.png"/><Relationship Id="rId4" Type="http://schemas.openxmlformats.org/officeDocument/2006/relationships/image" Target="../media/image103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1.png"/><Relationship Id="rId3" Type="http://schemas.openxmlformats.org/officeDocument/2006/relationships/image" Target="../media/image98.png"/><Relationship Id="rId7" Type="http://schemas.openxmlformats.org/officeDocument/2006/relationships/image" Target="../media/image97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01.png"/><Relationship Id="rId4" Type="http://schemas.openxmlformats.org/officeDocument/2006/relationships/image" Target="../media/image99.png"/><Relationship Id="rId9" Type="http://schemas.openxmlformats.org/officeDocument/2006/relationships/image" Target="../media/image99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2" Type="http://schemas.openxmlformats.org/officeDocument/2006/relationships/image" Target="../media/image218.png"/><Relationship Id="rId17" Type="http://schemas.openxmlformats.org/officeDocument/2006/relationships/image" Target="../media/image224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7.png"/><Relationship Id="rId15" Type="http://schemas.openxmlformats.org/officeDocument/2006/relationships/image" Target="../media/image222.png"/><Relationship Id="rId10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41.png"/><Relationship Id="rId51" Type="http://schemas.openxmlformats.org/officeDocument/2006/relationships/image" Target="../media/image320.png"/><Relationship Id="rId34" Type="http://schemas.openxmlformats.org/officeDocument/2006/relationships/image" Target="../media/image430.png"/><Relationship Id="rId42" Type="http://schemas.openxmlformats.org/officeDocument/2006/relationships/image" Target="../media/image240.png"/><Relationship Id="rId47" Type="http://schemas.openxmlformats.org/officeDocument/2006/relationships/image" Target="../media/image301.png"/><Relationship Id="rId50" Type="http://schemas.openxmlformats.org/officeDocument/2006/relationships/image" Target="../media/image310.png"/><Relationship Id="rId55" Type="http://schemas.openxmlformats.org/officeDocument/2006/relationships/image" Target="../media/image370.png"/><Relationship Id="rId33" Type="http://schemas.openxmlformats.org/officeDocument/2006/relationships/image" Target="../media/image1510.png"/><Relationship Id="rId38" Type="http://schemas.openxmlformats.org/officeDocument/2006/relationships/image" Target="../media/image2300.png"/><Relationship Id="rId46" Type="http://schemas.openxmlformats.org/officeDocument/2006/relationships/image" Target="../media/image642.png"/><Relationship Id="rId59" Type="http://schemas.openxmlformats.org/officeDocument/2006/relationships/image" Target="../media/image591.png"/><Relationship Id="rId41" Type="http://schemas.openxmlformats.org/officeDocument/2006/relationships/image" Target="../media/image290.png"/><Relationship Id="rId54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32" Type="http://schemas.openxmlformats.org/officeDocument/2006/relationships/image" Target="../media/image141.png"/><Relationship Id="rId37" Type="http://schemas.openxmlformats.org/officeDocument/2006/relationships/image" Target="../media/image2200.png"/><Relationship Id="rId40" Type="http://schemas.openxmlformats.org/officeDocument/2006/relationships/image" Target="../media/image251.png"/><Relationship Id="rId45" Type="http://schemas.openxmlformats.org/officeDocument/2006/relationships/image" Target="../media/image270.png"/><Relationship Id="rId53" Type="http://schemas.openxmlformats.org/officeDocument/2006/relationships/image" Target="../media/image340.png"/><Relationship Id="rId58" Type="http://schemas.openxmlformats.org/officeDocument/2006/relationships/image" Target="../media/image580.png"/><Relationship Id="rId36" Type="http://schemas.openxmlformats.org/officeDocument/2006/relationships/image" Target="../media/image210.png"/><Relationship Id="rId49" Type="http://schemas.openxmlformats.org/officeDocument/2006/relationships/image" Target="../media/image300.png"/><Relationship Id="rId57" Type="http://schemas.openxmlformats.org/officeDocument/2006/relationships/image" Target="../media/image571.png"/><Relationship Id="rId61" Type="http://schemas.openxmlformats.org/officeDocument/2006/relationships/image" Target="../media/image651.png"/><Relationship Id="rId44" Type="http://schemas.openxmlformats.org/officeDocument/2006/relationships/image" Target="../media/image260.png"/><Relationship Id="rId52" Type="http://schemas.openxmlformats.org/officeDocument/2006/relationships/image" Target="../media/image330.png"/><Relationship Id="rId60" Type="http://schemas.openxmlformats.org/officeDocument/2006/relationships/image" Target="../media/image641.png"/><Relationship Id="rId35" Type="http://schemas.openxmlformats.org/officeDocument/2006/relationships/image" Target="../media/image200.png"/><Relationship Id="rId43" Type="http://schemas.openxmlformats.org/officeDocument/2006/relationships/image" Target="../media/image250.png"/><Relationship Id="rId48" Type="http://schemas.openxmlformats.org/officeDocument/2006/relationships/image" Target="../media/image311.png"/><Relationship Id="rId56" Type="http://schemas.openxmlformats.org/officeDocument/2006/relationships/image" Target="../media/image5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701.png"/><Relationship Id="rId3" Type="http://schemas.openxmlformats.org/officeDocument/2006/relationships/image" Target="../media/image560.png"/><Relationship Id="rId7" Type="http://schemas.openxmlformats.org/officeDocument/2006/relationships/image" Target="../media/image641.png"/><Relationship Id="rId12" Type="http://schemas.openxmlformats.org/officeDocument/2006/relationships/image" Target="../media/image69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11" Type="http://schemas.openxmlformats.org/officeDocument/2006/relationships/image" Target="../media/image681.png"/><Relationship Id="rId5" Type="http://schemas.openxmlformats.org/officeDocument/2006/relationships/image" Target="../media/image580.png"/><Relationship Id="rId15" Type="http://schemas.openxmlformats.org/officeDocument/2006/relationships/image" Target="../media/image721.png"/><Relationship Id="rId10" Type="http://schemas.openxmlformats.org/officeDocument/2006/relationships/image" Target="../media/image671.png"/><Relationship Id="rId4" Type="http://schemas.openxmlformats.org/officeDocument/2006/relationships/image" Target="../media/image571.png"/><Relationship Id="rId9" Type="http://schemas.openxmlformats.org/officeDocument/2006/relationships/image" Target="../media/image661.png"/><Relationship Id="rId14" Type="http://schemas.openxmlformats.org/officeDocument/2006/relationships/image" Target="../media/image7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390.png"/><Relationship Id="rId18" Type="http://schemas.openxmlformats.org/officeDocument/2006/relationships/image" Target="../media/image470.png"/><Relationship Id="rId3" Type="http://schemas.openxmlformats.org/officeDocument/2006/relationships/image" Target="../media/image600.png"/><Relationship Id="rId7" Type="http://schemas.openxmlformats.org/officeDocument/2006/relationships/image" Target="../media/image150.png"/><Relationship Id="rId12" Type="http://schemas.openxmlformats.org/officeDocument/2006/relationships/image" Target="../media/image380.png"/><Relationship Id="rId17" Type="http://schemas.openxmlformats.org/officeDocument/2006/relationships/image" Target="../media/image460.png"/><Relationship Id="rId2" Type="http://schemas.openxmlformats.org/officeDocument/2006/relationships/image" Target="../media/image1100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7.png"/><Relationship Id="rId5" Type="http://schemas.openxmlformats.org/officeDocument/2006/relationships/image" Target="../media/image130.png"/><Relationship Id="rId15" Type="http://schemas.openxmlformats.org/officeDocument/2006/relationships/image" Target="../media/image410.png"/><Relationship Id="rId10" Type="http://schemas.openxmlformats.org/officeDocument/2006/relationships/image" Target="../media/image196.png"/><Relationship Id="rId4" Type="http://schemas.openxmlformats.org/officeDocument/2006/relationships/image" Target="../media/image120.png"/><Relationship Id="rId9" Type="http://schemas.openxmlformats.org/officeDocument/2006/relationships/image" Target="../media/image195.png"/><Relationship Id="rId14" Type="http://schemas.openxmlformats.org/officeDocument/2006/relationships/image" Target="../media/image4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18" Type="http://schemas.openxmlformats.org/officeDocument/2006/relationships/image" Target="../media/image750.png"/><Relationship Id="rId3" Type="http://schemas.openxmlformats.org/officeDocument/2006/relationships/image" Target="../media/image590.png"/><Relationship Id="rId21" Type="http://schemas.openxmlformats.org/officeDocument/2006/relationships/image" Target="../media/image780.png"/><Relationship Id="rId7" Type="http://schemas.openxmlformats.org/officeDocument/2006/relationships/image" Target="../media/image640.png"/><Relationship Id="rId12" Type="http://schemas.openxmlformats.org/officeDocument/2006/relationships/image" Target="../media/image690.png"/><Relationship Id="rId17" Type="http://schemas.openxmlformats.org/officeDocument/2006/relationships/image" Target="../media/image740.png"/><Relationship Id="rId2" Type="http://schemas.openxmlformats.org/officeDocument/2006/relationships/image" Target="../media/image570.png"/><Relationship Id="rId16" Type="http://schemas.openxmlformats.org/officeDocument/2006/relationships/image" Target="../media/image730.png"/><Relationship Id="rId20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0.png"/><Relationship Id="rId15" Type="http://schemas.openxmlformats.org/officeDocument/2006/relationships/image" Target="../media/image720.png"/><Relationship Id="rId10" Type="http://schemas.openxmlformats.org/officeDocument/2006/relationships/image" Target="../media/image670.png"/><Relationship Id="rId19" Type="http://schemas.openxmlformats.org/officeDocument/2006/relationships/image" Target="../media/image76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Relationship Id="rId14" Type="http://schemas.openxmlformats.org/officeDocument/2006/relationships/image" Target="../media/image710.png"/><Relationship Id="rId22" Type="http://schemas.openxmlformats.org/officeDocument/2006/relationships/image" Target="../media/image7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12" Type="http://schemas.openxmlformats.org/officeDocument/2006/relationships/image" Target="../media/image93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.png"/><Relationship Id="rId5" Type="http://schemas.openxmlformats.org/officeDocument/2006/relationships/image" Target="../media/image860.png"/><Relationship Id="rId10" Type="http://schemas.openxmlformats.org/officeDocument/2006/relationships/image" Target="../media/image91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5.xml.rels><?xml version="1.0" encoding="UTF-8" standalone="yes"?>
<Relationships xmlns="http://schemas.openxmlformats.org/package/2006/relationships"><Relationship Id="rId34" Type="http://schemas.openxmlformats.org/officeDocument/2006/relationships/image" Target="../media/image275.png"/><Relationship Id="rId33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73.png"/><Relationship Id="rId37" Type="http://schemas.openxmlformats.org/officeDocument/2006/relationships/image" Target="../media/image49.png"/><Relationship Id="rId36" Type="http://schemas.openxmlformats.org/officeDocument/2006/relationships/image" Target="../media/image277.png"/><Relationship Id="rId28" Type="http://schemas.openxmlformats.org/officeDocument/2006/relationships/image" Target="../media/image268.png"/><Relationship Id="rId31" Type="http://schemas.openxmlformats.org/officeDocument/2006/relationships/image" Target="../media/image272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0.png"/><Relationship Id="rId3" Type="http://schemas.openxmlformats.org/officeDocument/2006/relationships/image" Target="../media/image119.emf"/><Relationship Id="rId12" Type="http://schemas.openxmlformats.org/officeDocument/2006/relationships/image" Target="../media/image490.png"/><Relationship Id="rId17" Type="http://schemas.openxmlformats.org/officeDocument/2006/relationships/image" Target="../media/image960.png"/><Relationship Id="rId2" Type="http://schemas.openxmlformats.org/officeDocument/2006/relationships/image" Target="../media/image118.emf"/><Relationship Id="rId16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emf"/><Relationship Id="rId15" Type="http://schemas.openxmlformats.org/officeDocument/2006/relationships/image" Target="../media/image940.png"/><Relationship Id="rId4" Type="http://schemas.openxmlformats.org/officeDocument/2006/relationships/image" Target="../media/image120.emf"/><Relationship Id="rId14" Type="http://schemas.openxmlformats.org/officeDocument/2006/relationships/image" Target="../media/image8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3" Type="http://schemas.openxmlformats.org/officeDocument/2006/relationships/image" Target="../media/image980.png"/><Relationship Id="rId7" Type="http://schemas.openxmlformats.org/officeDocument/2006/relationships/image" Target="../media/image1020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11" Type="http://schemas.openxmlformats.org/officeDocument/2006/relationships/image" Target="../media/image1060.png"/><Relationship Id="rId5" Type="http://schemas.openxmlformats.org/officeDocument/2006/relationships/image" Target="../media/image1000.png"/><Relationship Id="rId10" Type="http://schemas.openxmlformats.org/officeDocument/2006/relationships/image" Target="../media/image1050.png"/><Relationship Id="rId4" Type="http://schemas.openxmlformats.org/officeDocument/2006/relationships/image" Target="../media/image990.png"/><Relationship Id="rId9" Type="http://schemas.openxmlformats.org/officeDocument/2006/relationships/image" Target="../media/image10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9.png"/><Relationship Id="rId18" Type="http://schemas.openxmlformats.org/officeDocument/2006/relationships/image" Target="../media/image125.png"/><Relationship Id="rId21" Type="http://schemas.openxmlformats.org/officeDocument/2006/relationships/image" Target="../media/image128.png"/><Relationship Id="rId12" Type="http://schemas.openxmlformats.org/officeDocument/2006/relationships/image" Target="../media/image118.png"/><Relationship Id="rId17" Type="http://schemas.openxmlformats.org/officeDocument/2006/relationships/image" Target="../media/image124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7.png"/><Relationship Id="rId15" Type="http://schemas.openxmlformats.org/officeDocument/2006/relationships/image" Target="../media/image122.png"/><Relationship Id="rId10" Type="http://schemas.openxmlformats.org/officeDocument/2006/relationships/image" Target="../media/image1160.png"/><Relationship Id="rId19" Type="http://schemas.openxmlformats.org/officeDocument/2006/relationships/image" Target="../media/image126.png"/><Relationship Id="rId9" Type="http://schemas.openxmlformats.org/officeDocument/2006/relationships/image" Target="../media/image1150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13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10.png"/><Relationship Id="rId4" Type="http://schemas.openxmlformats.org/officeDocument/2006/relationships/image" Target="../media/image10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3.png"/><Relationship Id="rId4" Type="http://schemas.openxmlformats.org/officeDocument/2006/relationships/image" Target="../media/image135.png"/><Relationship Id="rId9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png"/><Relationship Id="rId18" Type="http://schemas.openxmlformats.org/officeDocument/2006/relationships/image" Target="../media/image152.png"/><Relationship Id="rId26" Type="http://schemas.openxmlformats.org/officeDocument/2006/relationships/image" Target="../media/image161.png"/><Relationship Id="rId39" Type="http://schemas.openxmlformats.org/officeDocument/2006/relationships/image" Target="../media/image174.png"/><Relationship Id="rId21" Type="http://schemas.openxmlformats.org/officeDocument/2006/relationships/image" Target="../media/image155.png"/><Relationship Id="rId34" Type="http://schemas.openxmlformats.org/officeDocument/2006/relationships/image" Target="../media/image169.png"/><Relationship Id="rId12" Type="http://schemas.openxmlformats.org/officeDocument/2006/relationships/image" Target="../media/image145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33" Type="http://schemas.openxmlformats.org/officeDocument/2006/relationships/image" Target="../media/image168.png"/><Relationship Id="rId38" Type="http://schemas.openxmlformats.org/officeDocument/2006/relationships/image" Target="../media/image173.png"/><Relationship Id="rId16" Type="http://schemas.openxmlformats.org/officeDocument/2006/relationships/image" Target="../media/image149.png"/><Relationship Id="rId20" Type="http://schemas.openxmlformats.org/officeDocument/2006/relationships/image" Target="../media/image154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4.png"/><Relationship Id="rId24" Type="http://schemas.openxmlformats.org/officeDocument/2006/relationships/image" Target="../media/image158.png"/><Relationship Id="rId32" Type="http://schemas.openxmlformats.org/officeDocument/2006/relationships/image" Target="../media/image167.png"/><Relationship Id="rId37" Type="http://schemas.openxmlformats.org/officeDocument/2006/relationships/image" Target="../media/image172.png"/><Relationship Id="rId15" Type="http://schemas.openxmlformats.org/officeDocument/2006/relationships/image" Target="../media/image148.png"/><Relationship Id="rId23" Type="http://schemas.openxmlformats.org/officeDocument/2006/relationships/image" Target="../media/image157.png"/><Relationship Id="rId28" Type="http://schemas.openxmlformats.org/officeDocument/2006/relationships/image" Target="../media/image163.png"/><Relationship Id="rId36" Type="http://schemas.openxmlformats.org/officeDocument/2006/relationships/image" Target="../media/image171.png"/><Relationship Id="rId19" Type="http://schemas.openxmlformats.org/officeDocument/2006/relationships/image" Target="../media/image153.png"/><Relationship Id="rId31" Type="http://schemas.openxmlformats.org/officeDocument/2006/relationships/image" Target="../media/image166.png"/><Relationship Id="rId14" Type="http://schemas.openxmlformats.org/officeDocument/2006/relationships/image" Target="../media/image147.png"/><Relationship Id="rId22" Type="http://schemas.openxmlformats.org/officeDocument/2006/relationships/image" Target="../media/image156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1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3" Type="http://schemas.openxmlformats.org/officeDocument/2006/relationships/image" Target="../media/image1640.png"/><Relationship Id="rId7" Type="http://schemas.openxmlformats.org/officeDocument/2006/relationships/image" Target="../media/image1680.png"/><Relationship Id="rId12" Type="http://schemas.openxmlformats.org/officeDocument/2006/relationships/image" Target="../media/image173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1720.png"/><Relationship Id="rId5" Type="http://schemas.openxmlformats.org/officeDocument/2006/relationships/image" Target="../media/image1660.png"/><Relationship Id="rId10" Type="http://schemas.openxmlformats.org/officeDocument/2006/relationships/image" Target="../media/image1711.png"/><Relationship Id="rId4" Type="http://schemas.openxmlformats.org/officeDocument/2006/relationships/image" Target="../media/image1650.png"/><Relationship Id="rId9" Type="http://schemas.openxmlformats.org/officeDocument/2006/relationships/image" Target="../media/image17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0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5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239175" y="934068"/>
            <a:ext cx="5400000" cy="1853499"/>
            <a:chOff x="758936" y="552233"/>
            <a:chExt cx="5400000" cy="1853499"/>
          </a:xfrm>
        </p:grpSpPr>
        <p:sp>
          <p:nvSpPr>
            <p:cNvPr id="27" name="矩形 26"/>
            <p:cNvSpPr/>
            <p:nvPr/>
          </p:nvSpPr>
          <p:spPr>
            <a:xfrm>
              <a:off x="758936" y="552233"/>
              <a:ext cx="5400000" cy="18531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797823" y="902650"/>
              <a:ext cx="943649" cy="346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Modulator</a:t>
              </a:r>
            </a:p>
          </p:txBody>
        </p:sp>
        <p:cxnSp>
          <p:nvCxnSpPr>
            <p:cNvPr id="6" name="直線單箭頭接點 5"/>
            <p:cNvCxnSpPr>
              <a:stCxn id="5" idx="3"/>
            </p:cNvCxnSpPr>
            <p:nvPr/>
          </p:nvCxnSpPr>
          <p:spPr>
            <a:xfrm>
              <a:off x="3741472" y="1075742"/>
              <a:ext cx="84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964009" y="761736"/>
                  <a:ext cx="4139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1" i="0" smtClean="0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zh-TW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09" y="761736"/>
                  <a:ext cx="413959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4048236" y="757235"/>
                  <a:ext cx="4036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236" y="757235"/>
                  <a:ext cx="403636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555435" y="1272629"/>
                  <a:ext cx="3097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𝐫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35" y="1272629"/>
                  <a:ext cx="3097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/>
            <p:cNvSpPr/>
            <p:nvPr/>
          </p:nvSpPr>
          <p:spPr>
            <a:xfrm>
              <a:off x="4590729" y="789938"/>
              <a:ext cx="808186" cy="16157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Access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52598" y="552234"/>
              <a:ext cx="14237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Transmitter for user-1</a:t>
              </a:r>
              <a:endParaRPr lang="zh-TW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線單箭頭接點 12"/>
            <p:cNvCxnSpPr>
              <a:stCxn id="14" idx="3"/>
              <a:endCxn id="5" idx="1"/>
            </p:cNvCxnSpPr>
            <p:nvPr/>
          </p:nvCxnSpPr>
          <p:spPr>
            <a:xfrm>
              <a:off x="2281175" y="1075741"/>
              <a:ext cx="51664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687418" y="902650"/>
              <a:ext cx="593757" cy="3461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FEC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342754" y="757235"/>
                  <a:ext cx="3899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zh-TW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2754" y="757235"/>
                  <a:ext cx="38991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線單箭頭接點 15"/>
            <p:cNvCxnSpPr/>
            <p:nvPr/>
          </p:nvCxnSpPr>
          <p:spPr>
            <a:xfrm>
              <a:off x="872859" y="1075741"/>
              <a:ext cx="8145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5398915" y="1588883"/>
              <a:ext cx="6666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1417371" y="789938"/>
              <a:ext cx="2506701" cy="5492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799489" y="1969178"/>
              <a:ext cx="943649" cy="34618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Modulator</a:t>
              </a:r>
            </a:p>
          </p:txBody>
        </p:sp>
        <p:cxnSp>
          <p:nvCxnSpPr>
            <p:cNvPr id="54" name="直線單箭頭接點 53"/>
            <p:cNvCxnSpPr>
              <a:stCxn id="53" idx="3"/>
            </p:cNvCxnSpPr>
            <p:nvPr/>
          </p:nvCxnSpPr>
          <p:spPr>
            <a:xfrm>
              <a:off x="3743138" y="2142270"/>
              <a:ext cx="84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/>
                <p:cNvSpPr txBox="1"/>
                <p:nvPr/>
              </p:nvSpPr>
              <p:spPr>
                <a:xfrm>
                  <a:off x="952975" y="1828264"/>
                  <a:ext cx="4373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1" i="0" smtClean="0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zh-TW" sz="1400" b="1" i="0">
                                <a:latin typeface="Cambria Math" panose="02040503050406030204" pitchFamily="18" charset="0"/>
                              </a:rPr>
                              <m:t>𝐔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975" y="1828264"/>
                  <a:ext cx="43736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/>
                <p:cNvSpPr txBox="1"/>
                <p:nvPr/>
              </p:nvSpPr>
              <p:spPr>
                <a:xfrm>
                  <a:off x="4037202" y="1830113"/>
                  <a:ext cx="4270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 b="1" i="1">
                                <a:latin typeface="Cambria Math" panose="02040503050406030204" pitchFamily="18" charset="0"/>
                              </a:rPr>
                              <m:t>U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56" name="文字方塊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202" y="1830113"/>
                  <a:ext cx="42704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線單箭頭接點 56"/>
            <p:cNvCxnSpPr>
              <a:stCxn id="58" idx="3"/>
              <a:endCxn id="53" idx="1"/>
            </p:cNvCxnSpPr>
            <p:nvPr/>
          </p:nvCxnSpPr>
          <p:spPr>
            <a:xfrm>
              <a:off x="2282841" y="2142269"/>
              <a:ext cx="51664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1689084" y="1969178"/>
              <a:ext cx="593757" cy="3461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FEC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2331720" y="1823763"/>
                  <a:ext cx="413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 b="1" i="1">
                                <a:latin typeface="Cambria Math" panose="02040503050406030204" pitchFamily="18" charset="0"/>
                              </a:rPr>
                              <m:t>U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720" y="1823763"/>
                  <a:ext cx="413318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線單箭頭接點 59"/>
            <p:cNvCxnSpPr/>
            <p:nvPr/>
          </p:nvCxnSpPr>
          <p:spPr>
            <a:xfrm>
              <a:off x="874525" y="2142269"/>
              <a:ext cx="8145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1419037" y="1856466"/>
              <a:ext cx="2506701" cy="5492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1951505" y="1611737"/>
                  <a:ext cx="142064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Transmitter for user-</a:t>
                  </a:r>
                  <a14:m>
                    <m:oMath xmlns:m="http://schemas.openxmlformats.org/officeDocument/2006/math">
                      <m:r>
                        <a:rPr lang="en-US" altLang="zh-TW" sz="1050" b="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zh-TW" alt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505" y="1611737"/>
                  <a:ext cx="1420645" cy="253916"/>
                </a:xfrm>
                <a:prstGeom prst="rect">
                  <a:avLst/>
                </a:prstGeom>
                <a:blipFill>
                  <a:blip r:embed="rId9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/>
                <p:cNvSpPr txBox="1"/>
                <p:nvPr/>
              </p:nvSpPr>
              <p:spPr>
                <a:xfrm>
                  <a:off x="2613737" y="1424229"/>
                  <a:ext cx="9618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64" name="文字方塊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737" y="1424229"/>
                  <a:ext cx="9618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50000" r="-37500" b="-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8"/>
          <p:cNvGrpSpPr/>
          <p:nvPr/>
        </p:nvGrpSpPr>
        <p:grpSpPr>
          <a:xfrm>
            <a:off x="1239175" y="3532753"/>
            <a:ext cx="5400000" cy="2280470"/>
            <a:chOff x="334889" y="2436846"/>
            <a:chExt cx="5400000" cy="2280470"/>
          </a:xfrm>
        </p:grpSpPr>
        <p:sp>
          <p:nvSpPr>
            <p:cNvPr id="106" name="矩形 105"/>
            <p:cNvSpPr/>
            <p:nvPr/>
          </p:nvSpPr>
          <p:spPr>
            <a:xfrm>
              <a:off x="334889" y="2475082"/>
              <a:ext cx="5400000" cy="2242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1045914" y="2436846"/>
              <a:ext cx="4015201" cy="2280470"/>
              <a:chOff x="1078254" y="2436846"/>
              <a:chExt cx="4015201" cy="2280470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1742726" y="2529634"/>
                <a:ext cx="902821" cy="126063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 Detector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3450091" y="2529633"/>
                <a:ext cx="941132" cy="127151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Information Processor</a:t>
                </a:r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>
                <a:off x="2645546" y="2737624"/>
                <a:ext cx="80454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>
                <a:off x="2645546" y="3019228"/>
                <a:ext cx="80454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線單箭頭接點 87"/>
              <p:cNvCxnSpPr/>
              <p:nvPr/>
            </p:nvCxnSpPr>
            <p:spPr>
              <a:xfrm>
                <a:off x="2645546" y="3639421"/>
                <a:ext cx="80454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>
                <a:endCxn id="52" idx="1"/>
              </p:cNvCxnSpPr>
              <p:nvPr/>
            </p:nvCxnSpPr>
            <p:spPr>
              <a:xfrm>
                <a:off x="1078254" y="3159951"/>
                <a:ext cx="66447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字方塊 89"/>
                  <p:cNvSpPr txBox="1"/>
                  <p:nvPr/>
                </p:nvSpPr>
                <p:spPr>
                  <a:xfrm>
                    <a:off x="1143192" y="2857984"/>
                    <a:ext cx="30970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oMath>
                      </m:oMathPara>
                    </a14:m>
                    <a:endParaRPr lang="zh-TW" altLang="en-US" sz="1400" b="1" dirty="0"/>
                  </a:p>
                </p:txBody>
              </p:sp>
            </mc:Choice>
            <mc:Fallback xmlns="">
              <p:sp>
                <p:nvSpPr>
                  <p:cNvPr id="90" name="文字方塊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192" y="2857984"/>
                    <a:ext cx="309700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字方塊 91"/>
                  <p:cNvSpPr txBox="1"/>
                  <p:nvPr/>
                </p:nvSpPr>
                <p:spPr>
                  <a:xfrm>
                    <a:off x="2836514" y="2436846"/>
                    <a:ext cx="40119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6514" y="2436846"/>
                    <a:ext cx="401199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字方塊 92"/>
                  <p:cNvSpPr txBox="1"/>
                  <p:nvPr/>
                </p:nvSpPr>
                <p:spPr>
                  <a:xfrm>
                    <a:off x="2834724" y="2714290"/>
                    <a:ext cx="40120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93" name="文字方塊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724" y="2714290"/>
                    <a:ext cx="401200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字方塊 94"/>
                  <p:cNvSpPr txBox="1"/>
                  <p:nvPr/>
                </p:nvSpPr>
                <p:spPr>
                  <a:xfrm>
                    <a:off x="2664604" y="3313104"/>
                    <a:ext cx="779444" cy="3160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𝑚𝑈</m:t>
                                  </m:r>
                                </m:sup>
                              </m:sSup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95" name="文字方塊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4604" y="3313104"/>
                    <a:ext cx="779444" cy="31604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字方塊 95"/>
                  <p:cNvSpPr txBox="1"/>
                  <p:nvPr/>
                </p:nvSpPr>
                <p:spPr>
                  <a:xfrm>
                    <a:off x="4515385" y="2442379"/>
                    <a:ext cx="413959" cy="3195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96" name="文字方塊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5385" y="2442379"/>
                    <a:ext cx="413959" cy="31957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73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2879694" y="3048312"/>
                    <a:ext cx="282101" cy="3364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9694" y="3048312"/>
                    <a:ext cx="282101" cy="3364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81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矩形 100"/>
              <p:cNvSpPr/>
              <p:nvPr/>
            </p:nvSpPr>
            <p:spPr>
              <a:xfrm>
                <a:off x="1742725" y="4155790"/>
                <a:ext cx="902821" cy="5615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2" name="直線單箭頭接點 101"/>
              <p:cNvCxnSpPr>
                <a:stCxn id="101" idx="0"/>
                <a:endCxn id="52" idx="2"/>
              </p:cNvCxnSpPr>
              <p:nvPr/>
            </p:nvCxnSpPr>
            <p:spPr>
              <a:xfrm flipV="1">
                <a:off x="2194136" y="3790268"/>
                <a:ext cx="1" cy="36552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肘形接點 103"/>
              <p:cNvCxnSpPr>
                <a:endCxn id="101" idx="1"/>
              </p:cNvCxnSpPr>
              <p:nvPr/>
            </p:nvCxnSpPr>
            <p:spPr>
              <a:xfrm rot="16200000" flipH="1">
                <a:off x="926645" y="3620473"/>
                <a:ext cx="1276600" cy="355559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矩形 104"/>
                  <p:cNvSpPr/>
                  <p:nvPr/>
                </p:nvSpPr>
                <p:spPr>
                  <a:xfrm>
                    <a:off x="2229996" y="3808849"/>
                    <a:ext cx="418768" cy="319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05" name="矩形 10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9996" y="3808849"/>
                    <a:ext cx="418768" cy="31931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3846" r="-289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4" name="直線單箭頭接點 113"/>
              <p:cNvCxnSpPr/>
              <p:nvPr/>
            </p:nvCxnSpPr>
            <p:spPr>
              <a:xfrm>
                <a:off x="4389208" y="2737285"/>
                <a:ext cx="70424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/>
              <p:cNvCxnSpPr/>
              <p:nvPr/>
            </p:nvCxnSpPr>
            <p:spPr>
              <a:xfrm>
                <a:off x="4389208" y="3018889"/>
                <a:ext cx="70424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115"/>
              <p:cNvCxnSpPr/>
              <p:nvPr/>
            </p:nvCxnSpPr>
            <p:spPr>
              <a:xfrm>
                <a:off x="4389208" y="3639082"/>
                <a:ext cx="70424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文字方塊 119"/>
                  <p:cNvSpPr txBox="1"/>
                  <p:nvPr/>
                </p:nvSpPr>
                <p:spPr>
                  <a:xfrm>
                    <a:off x="4575241" y="3051149"/>
                    <a:ext cx="282101" cy="3364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20" name="文字方塊 1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5241" y="3051149"/>
                    <a:ext cx="282101" cy="33641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字方塊 120"/>
                  <p:cNvSpPr txBox="1"/>
                  <p:nvPr/>
                </p:nvSpPr>
                <p:spPr>
                  <a:xfrm>
                    <a:off x="4510622" y="2724856"/>
                    <a:ext cx="418128" cy="3195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21" name="文字方塊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0622" y="2724856"/>
                    <a:ext cx="418128" cy="31957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文字方塊 121"/>
                  <p:cNvSpPr txBox="1"/>
                  <p:nvPr/>
                </p:nvSpPr>
                <p:spPr>
                  <a:xfrm>
                    <a:off x="4509627" y="3347235"/>
                    <a:ext cx="440698" cy="3195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22" name="文字方塊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9627" y="3347235"/>
                    <a:ext cx="440698" cy="31957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6" name="群組 65"/>
          <p:cNvGrpSpPr/>
          <p:nvPr/>
        </p:nvGrpSpPr>
        <p:grpSpPr>
          <a:xfrm>
            <a:off x="6398545" y="2304130"/>
            <a:ext cx="5400000" cy="2249740"/>
            <a:chOff x="2912227" y="1775346"/>
            <a:chExt cx="5400000" cy="2249740"/>
          </a:xfrm>
        </p:grpSpPr>
        <p:grpSp>
          <p:nvGrpSpPr>
            <p:cNvPr id="67" name="群組 66"/>
            <p:cNvGrpSpPr>
              <a:grpSpLocks noChangeAspect="1"/>
            </p:cNvGrpSpPr>
            <p:nvPr/>
          </p:nvGrpSpPr>
          <p:grpSpPr>
            <a:xfrm>
              <a:off x="4074576" y="1775346"/>
              <a:ext cx="3083188" cy="1972741"/>
              <a:chOff x="1245648" y="1451796"/>
              <a:chExt cx="3853985" cy="2465924"/>
            </a:xfrm>
          </p:grpSpPr>
          <p:pic>
            <p:nvPicPr>
              <p:cNvPr id="79" name="圖片 78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24783" y="1451796"/>
                <a:ext cx="1085858" cy="1083537"/>
              </a:xfrm>
              <a:prstGeom prst="rect">
                <a:avLst/>
              </a:prstGeom>
              <a:effectLst>
                <a:softEdge rad="25400"/>
              </a:effectLst>
            </p:spPr>
          </p:pic>
          <p:grpSp>
            <p:nvGrpSpPr>
              <p:cNvPr id="80" name="群組 79"/>
              <p:cNvGrpSpPr/>
              <p:nvPr/>
            </p:nvGrpSpPr>
            <p:grpSpPr>
              <a:xfrm>
                <a:off x="2323392" y="3404906"/>
                <a:ext cx="1698496" cy="512814"/>
                <a:chOff x="2358115" y="3437435"/>
                <a:chExt cx="1698496" cy="512814"/>
              </a:xfrm>
            </p:grpSpPr>
            <p:pic>
              <p:nvPicPr>
                <p:cNvPr id="91" name="圖片 90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8115" y="3437435"/>
                  <a:ext cx="260867" cy="512814"/>
                </a:xfrm>
                <a:prstGeom prst="rect">
                  <a:avLst/>
                </a:prstGeom>
              </p:spPr>
            </p:pic>
            <p:pic>
              <p:nvPicPr>
                <p:cNvPr id="94" name="圖片 93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95744" y="3437435"/>
                  <a:ext cx="260867" cy="512814"/>
                </a:xfrm>
                <a:prstGeom prst="rect">
                  <a:avLst/>
                </a:prstGeom>
              </p:spPr>
            </p:pic>
          </p:grpSp>
          <p:grpSp>
            <p:nvGrpSpPr>
              <p:cNvPr id="81" name="群組 80"/>
              <p:cNvGrpSpPr/>
              <p:nvPr/>
            </p:nvGrpSpPr>
            <p:grpSpPr>
              <a:xfrm>
                <a:off x="1245648" y="2424439"/>
                <a:ext cx="3853985" cy="512814"/>
                <a:chOff x="1245648" y="2424439"/>
                <a:chExt cx="3853985" cy="512814"/>
              </a:xfrm>
            </p:grpSpPr>
            <p:pic>
              <p:nvPicPr>
                <p:cNvPr id="86" name="圖片 85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38766" y="2424439"/>
                  <a:ext cx="260867" cy="512814"/>
                </a:xfrm>
                <a:prstGeom prst="rect">
                  <a:avLst/>
                </a:prstGeom>
              </p:spPr>
            </p:pic>
            <p:pic>
              <p:nvPicPr>
                <p:cNvPr id="87" name="圖片 86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45648" y="2424439"/>
                  <a:ext cx="260867" cy="512814"/>
                </a:xfrm>
                <a:prstGeom prst="rect">
                  <a:avLst/>
                </a:prstGeom>
              </p:spPr>
            </p:pic>
          </p:grpSp>
          <p:cxnSp>
            <p:nvCxnSpPr>
              <p:cNvPr id="82" name="直線單箭頭接點 81"/>
              <p:cNvCxnSpPr/>
              <p:nvPr/>
            </p:nvCxnSpPr>
            <p:spPr>
              <a:xfrm flipH="1" flipV="1">
                <a:off x="3739109" y="2421305"/>
                <a:ext cx="999148" cy="259543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82"/>
              <p:cNvCxnSpPr/>
              <p:nvPr/>
            </p:nvCxnSpPr>
            <p:spPr>
              <a:xfrm flipV="1">
                <a:off x="1607025" y="2384457"/>
                <a:ext cx="999146" cy="29638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單箭頭接點 83"/>
              <p:cNvCxnSpPr/>
              <p:nvPr/>
            </p:nvCxnSpPr>
            <p:spPr>
              <a:xfrm flipH="1" flipV="1">
                <a:off x="3443994" y="2861569"/>
                <a:ext cx="317027" cy="455209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單箭頭接點 84"/>
              <p:cNvCxnSpPr/>
              <p:nvPr/>
            </p:nvCxnSpPr>
            <p:spPr>
              <a:xfrm flipV="1">
                <a:off x="2556041" y="2861569"/>
                <a:ext cx="311850" cy="455210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字方塊 68"/>
            <p:cNvSpPr txBox="1"/>
            <p:nvPr/>
          </p:nvSpPr>
          <p:spPr>
            <a:xfrm>
              <a:off x="5426118" y="2634171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BS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/>
                <p:cNvSpPr txBox="1"/>
                <p:nvPr/>
              </p:nvSpPr>
              <p:spPr>
                <a:xfrm>
                  <a:off x="3947619" y="2963713"/>
                  <a:ext cx="4792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20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UE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619" y="2963713"/>
                  <a:ext cx="479234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/>
                <p:cNvSpPr txBox="1"/>
                <p:nvPr/>
              </p:nvSpPr>
              <p:spPr>
                <a:xfrm>
                  <a:off x="4809835" y="3748087"/>
                  <a:ext cx="4792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20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UE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35" y="3748087"/>
                  <a:ext cx="479234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/>
                <p:cNvSpPr txBox="1"/>
                <p:nvPr/>
              </p:nvSpPr>
              <p:spPr>
                <a:xfrm>
                  <a:off x="5954949" y="3748086"/>
                  <a:ext cx="4792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20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UE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" name="文字方塊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949" y="3748086"/>
                  <a:ext cx="479234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72"/>
                <p:cNvSpPr txBox="1"/>
                <p:nvPr/>
              </p:nvSpPr>
              <p:spPr>
                <a:xfrm>
                  <a:off x="6824632" y="2963713"/>
                  <a:ext cx="4792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20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UE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632" y="2963713"/>
                  <a:ext cx="479234" cy="27699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4467428" y="2363033"/>
                  <a:ext cx="39388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2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428" y="2363033"/>
                  <a:ext cx="393889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4896127" y="2855711"/>
                  <a:ext cx="39388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2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6127" y="2855711"/>
                  <a:ext cx="393889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/>
                <p:cNvSpPr txBox="1"/>
                <p:nvPr/>
              </p:nvSpPr>
              <p:spPr>
                <a:xfrm>
                  <a:off x="5931448" y="2859071"/>
                  <a:ext cx="39388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文字方塊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8" y="2859071"/>
                  <a:ext cx="393889" cy="27699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/>
                <p:cNvSpPr txBox="1"/>
                <p:nvPr/>
              </p:nvSpPr>
              <p:spPr>
                <a:xfrm>
                  <a:off x="6368946" y="2363032"/>
                  <a:ext cx="39748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2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946" y="2363032"/>
                  <a:ext cx="397480" cy="27699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/>
            <p:cNvSpPr/>
            <p:nvPr/>
          </p:nvSpPr>
          <p:spPr>
            <a:xfrm>
              <a:off x="2912227" y="1775346"/>
              <a:ext cx="5400000" cy="22497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39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0C35B73-8463-4343-A6D2-2515728E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047750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6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7616E68-98D2-48E0-8637-07659EB5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047750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8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9007E0-2883-402A-8EB3-8BF12993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16" y="1435100"/>
            <a:ext cx="6548967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4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63AD2F8-7138-4E4E-8E67-E536573C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153458"/>
            <a:ext cx="6893985" cy="48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9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244744A-2E7F-4217-AF3E-ECBB4556CFFE}"/>
              </a:ext>
            </a:extLst>
          </p:cNvPr>
          <p:cNvGrpSpPr/>
          <p:nvPr/>
        </p:nvGrpSpPr>
        <p:grpSpPr>
          <a:xfrm>
            <a:off x="4050202" y="130729"/>
            <a:ext cx="3358164" cy="6318014"/>
            <a:chOff x="834938" y="0"/>
            <a:chExt cx="3119987" cy="5339593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5C5DB589-035E-4963-9D07-01DC007119A6}"/>
                </a:ext>
              </a:extLst>
            </p:cNvPr>
            <p:cNvSpPr/>
            <p:nvPr/>
          </p:nvSpPr>
          <p:spPr>
            <a:xfrm>
              <a:off x="2409833" y="314587"/>
              <a:ext cx="1124125" cy="6291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Initial Centroid Selection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9906D98-D904-43C6-AD14-FF21E26486AD}"/>
                </a:ext>
              </a:extLst>
            </p:cNvPr>
            <p:cNvSpPr/>
            <p:nvPr/>
          </p:nvSpPr>
          <p:spPr>
            <a:xfrm>
              <a:off x="2409832" y="1163273"/>
              <a:ext cx="1124125" cy="6291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K-means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0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Algorithm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2D93BBFD-0AAF-484B-AF42-FB2D722374EF}"/>
                </a:ext>
              </a:extLst>
            </p:cNvPr>
            <p:cNvSpPr/>
            <p:nvPr/>
          </p:nvSpPr>
          <p:spPr>
            <a:xfrm>
              <a:off x="2240096" y="1970014"/>
              <a:ext cx="1463590" cy="658537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75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Convergenc</a:t>
              </a:r>
              <a:r>
                <a:rPr lang="en-US" sz="8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e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B8E8D690-A6EA-4A3E-B3E3-D4C3A30732F7}"/>
                </a:ext>
              </a:extLst>
            </p:cNvPr>
            <p:cNvSpPr/>
            <p:nvPr/>
          </p:nvSpPr>
          <p:spPr>
            <a:xfrm>
              <a:off x="2240096" y="3642918"/>
              <a:ext cx="1463590" cy="658537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 kern="1200">
                  <a:solidFill>
                    <a:schemeClr val="tx1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Structure Check</a:t>
              </a:r>
              <a:endParaRPr lang="zh-TW" sz="1200">
                <a:solidFill>
                  <a:schemeClr val="tx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0A9C3CE6-D663-4099-AB7C-0FF3B96A5C5D}"/>
                </a:ext>
              </a:extLst>
            </p:cNvPr>
            <p:cNvSpPr/>
            <p:nvPr/>
          </p:nvSpPr>
          <p:spPr>
            <a:xfrm>
              <a:off x="834938" y="2810912"/>
              <a:ext cx="1124125" cy="6291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kern="1200">
                  <a:solidFill>
                    <a:schemeClr val="tx1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Reset Special</a:t>
              </a:r>
              <a:endParaRPr lang="zh-TW" sz="1200">
                <a:solidFill>
                  <a:schemeClr val="tx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000" kern="1200">
                  <a:solidFill>
                    <a:schemeClr val="tx1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Centroid </a:t>
              </a:r>
              <a:endParaRPr lang="zh-TW" sz="1200">
                <a:solidFill>
                  <a:schemeClr val="tx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50490603-0541-416F-B01A-544DC3B59481}"/>
                </a:ext>
              </a:extLst>
            </p:cNvPr>
            <p:cNvSpPr/>
            <p:nvPr/>
          </p:nvSpPr>
          <p:spPr>
            <a:xfrm>
              <a:off x="2409832" y="4474960"/>
              <a:ext cx="1124125" cy="6291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kern="1200">
                  <a:solidFill>
                    <a:schemeClr val="tx1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Channel Coefficients Derivation </a:t>
              </a:r>
              <a:endParaRPr lang="zh-TW" sz="1200">
                <a:solidFill>
                  <a:schemeClr val="tx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022B74DE-E1D6-4C70-8015-DCE4727526AA}"/>
                </a:ext>
              </a:extLst>
            </p:cNvPr>
            <p:cNvCxnSpPr/>
            <p:nvPr/>
          </p:nvCxnSpPr>
          <p:spPr>
            <a:xfrm>
              <a:off x="2971891" y="0"/>
              <a:ext cx="5" cy="3145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2F39A407-14B1-4BD5-988D-E58A5C66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892" y="943761"/>
              <a:ext cx="4" cy="2195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109E6037-1FA7-49C0-A9C4-6D6C6182D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891" y="1792447"/>
              <a:ext cx="4" cy="1775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99B5D7D9-93D5-46E4-A2C8-EAB9F3123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91" y="2628551"/>
              <a:ext cx="0" cy="1697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C8DD1713-A6A3-4906-B03F-B32D0F3F631C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91" y="4301455"/>
              <a:ext cx="4" cy="173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3470B6DC-183F-45BC-A5DB-B58A86C935A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95" y="5104134"/>
              <a:ext cx="0" cy="2354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接點: 肘形 16">
              <a:extLst>
                <a:ext uri="{FF2B5EF4-FFF2-40B4-BE49-F238E27FC236}">
                  <a16:creationId xmlns:a16="http://schemas.microsoft.com/office/drawing/2014/main" id="{85F950FE-8A91-495C-B353-FF241B1AA0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3957" y="1477860"/>
              <a:ext cx="169729" cy="821423"/>
            </a:xfrm>
            <a:prstGeom prst="bentConnector3">
              <a:avLst>
                <a:gd name="adj1" fmla="val -13468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6EE823DC-FA6E-49D1-81EC-02321C10BBE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36890" y="1637971"/>
              <a:ext cx="1333052" cy="101283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4B5942F1-51EF-4D63-B3AD-EC0E730A9E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9063" y="3125499"/>
              <a:ext cx="281033" cy="20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5EA6FB5D-0F28-427E-9679-AE9409A21D47}"/>
                </a:ext>
              </a:extLst>
            </p:cNvPr>
            <p:cNvCxnSpPr/>
            <p:nvPr/>
          </p:nvCxnSpPr>
          <p:spPr>
            <a:xfrm flipH="1" flipV="1">
              <a:off x="3533958" y="629174"/>
              <a:ext cx="169728" cy="3343013"/>
            </a:xfrm>
            <a:prstGeom prst="bentConnector3">
              <a:avLst>
                <a:gd name="adj1" fmla="val -68825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44A923F7-156E-4089-BA28-757E6ACA42FA}"/>
                </a:ext>
              </a:extLst>
            </p:cNvPr>
            <p:cNvSpPr/>
            <p:nvPr/>
          </p:nvSpPr>
          <p:spPr>
            <a:xfrm>
              <a:off x="2240096" y="2798327"/>
              <a:ext cx="1463590" cy="658537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 kern="1200" dirty="0">
                  <a:solidFill>
                    <a:schemeClr val="tx1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Cluster check</a:t>
              </a:r>
              <a:endParaRPr lang="zh-TW" sz="800" dirty="0">
                <a:solidFill>
                  <a:schemeClr val="tx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46DE9470-9745-4581-912F-F0026360EDAF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91" y="3456864"/>
              <a:ext cx="0" cy="1860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76">
              <a:extLst>
                <a:ext uri="{FF2B5EF4-FFF2-40B4-BE49-F238E27FC236}">
                  <a16:creationId xmlns:a16="http://schemas.microsoft.com/office/drawing/2014/main" id="{30807C90-D1F6-426B-A62A-ADC196B19EE7}"/>
                </a:ext>
              </a:extLst>
            </p:cNvPr>
            <p:cNvSpPr txBox="1"/>
            <p:nvPr/>
          </p:nvSpPr>
          <p:spPr>
            <a:xfrm>
              <a:off x="3008124" y="2581942"/>
              <a:ext cx="38100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Yes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7" name="文字方塊 77">
              <a:extLst>
                <a:ext uri="{FF2B5EF4-FFF2-40B4-BE49-F238E27FC236}">
                  <a16:creationId xmlns:a16="http://schemas.microsoft.com/office/drawing/2014/main" id="{D0A5BB3D-1A6F-407A-9C9C-038B42B9CD00}"/>
                </a:ext>
              </a:extLst>
            </p:cNvPr>
            <p:cNvSpPr txBox="1"/>
            <p:nvPr/>
          </p:nvSpPr>
          <p:spPr>
            <a:xfrm>
              <a:off x="3008124" y="3420177"/>
              <a:ext cx="38100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Yes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8" name="文字方塊 78">
              <a:extLst>
                <a:ext uri="{FF2B5EF4-FFF2-40B4-BE49-F238E27FC236}">
                  <a16:creationId xmlns:a16="http://schemas.microsoft.com/office/drawing/2014/main" id="{2D932719-042A-43DE-B726-E1E2E90A24FF}"/>
                </a:ext>
              </a:extLst>
            </p:cNvPr>
            <p:cNvSpPr txBox="1"/>
            <p:nvPr/>
          </p:nvSpPr>
          <p:spPr>
            <a:xfrm>
              <a:off x="3008124" y="4228333"/>
              <a:ext cx="381000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Yes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9" name="文字方塊 79">
              <a:extLst>
                <a:ext uri="{FF2B5EF4-FFF2-40B4-BE49-F238E27FC236}">
                  <a16:creationId xmlns:a16="http://schemas.microsoft.com/office/drawing/2014/main" id="{7454B8A4-6230-4CD7-AE41-78597ECDF9AB}"/>
                </a:ext>
              </a:extLst>
            </p:cNvPr>
            <p:cNvSpPr txBox="1"/>
            <p:nvPr/>
          </p:nvSpPr>
          <p:spPr>
            <a:xfrm>
              <a:off x="3616470" y="3733996"/>
              <a:ext cx="3384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No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0" name="文字方塊 80">
              <a:extLst>
                <a:ext uri="{FF2B5EF4-FFF2-40B4-BE49-F238E27FC236}">
                  <a16:creationId xmlns:a16="http://schemas.microsoft.com/office/drawing/2014/main" id="{79BA46D9-CD55-4AB9-8EDD-9E9FF56737E5}"/>
                </a:ext>
              </a:extLst>
            </p:cNvPr>
            <p:cNvSpPr txBox="1"/>
            <p:nvPr/>
          </p:nvSpPr>
          <p:spPr>
            <a:xfrm>
              <a:off x="3616470" y="2076886"/>
              <a:ext cx="3384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No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1" name="文字方塊 81">
              <a:extLst>
                <a:ext uri="{FF2B5EF4-FFF2-40B4-BE49-F238E27FC236}">
                  <a16:creationId xmlns:a16="http://schemas.microsoft.com/office/drawing/2014/main" id="{D9D00ADF-1F5A-4029-985A-D0982E79BAE0}"/>
                </a:ext>
              </a:extLst>
            </p:cNvPr>
            <p:cNvSpPr txBox="1"/>
            <p:nvPr/>
          </p:nvSpPr>
          <p:spPr>
            <a:xfrm>
              <a:off x="1984170" y="2865094"/>
              <a:ext cx="338455" cy="320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0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No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033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2266D4DE-C4BC-4CE9-B9B7-7C68B72195C0}"/>
              </a:ext>
            </a:extLst>
          </p:cNvPr>
          <p:cNvGrpSpPr/>
          <p:nvPr/>
        </p:nvGrpSpPr>
        <p:grpSpPr>
          <a:xfrm>
            <a:off x="2409826" y="769143"/>
            <a:ext cx="7089490" cy="5318547"/>
            <a:chOff x="2409826" y="769143"/>
            <a:chExt cx="7089490" cy="5318547"/>
          </a:xfrm>
        </p:grpSpPr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6E7A08CE-8F3A-4EE3-BB4C-0300D8AFD75B}"/>
                </a:ext>
              </a:extLst>
            </p:cNvPr>
            <p:cNvGrpSpPr/>
            <p:nvPr/>
          </p:nvGrpSpPr>
          <p:grpSpPr>
            <a:xfrm>
              <a:off x="2409826" y="769143"/>
              <a:ext cx="3551792" cy="2650161"/>
              <a:chOff x="2409826" y="769143"/>
              <a:chExt cx="3551792" cy="2650161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885FF697-829D-44B7-A3DF-1AB39D069C0A}"/>
                  </a:ext>
                </a:extLst>
              </p:cNvPr>
              <p:cNvGrpSpPr/>
              <p:nvPr/>
            </p:nvGrpSpPr>
            <p:grpSpPr>
              <a:xfrm>
                <a:off x="2409826" y="769143"/>
                <a:ext cx="3551792" cy="2377583"/>
                <a:chOff x="0" y="0"/>
                <a:chExt cx="5487166" cy="4023299"/>
              </a:xfrm>
            </p:grpSpPr>
            <p:pic>
              <p:nvPicPr>
                <p:cNvPr id="67" name="圖片 66" descr="Figure 1">
                  <a:extLst>
                    <a:ext uri="{FF2B5EF4-FFF2-40B4-BE49-F238E27FC236}">
                      <a16:creationId xmlns:a16="http://schemas.microsoft.com/office/drawing/2014/main" id="{66B9B94A-1CAF-42D8-BC2A-828BF26DB2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833"/>
                <a:stretch/>
              </p:blipFill>
              <p:spPr>
                <a:xfrm>
                  <a:off x="0" y="0"/>
                  <a:ext cx="5487166" cy="4023299"/>
                </a:xfrm>
                <a:prstGeom prst="rect">
                  <a:avLst/>
                </a:prstGeom>
              </p:spPr>
            </p:pic>
            <p:grpSp>
              <p:nvGrpSpPr>
                <p:cNvPr id="68" name="群組 67">
                  <a:extLst>
                    <a:ext uri="{FF2B5EF4-FFF2-40B4-BE49-F238E27FC236}">
                      <a16:creationId xmlns:a16="http://schemas.microsoft.com/office/drawing/2014/main" id="{E856D862-A932-46AB-B2C8-1062CDCF4935}"/>
                    </a:ext>
                  </a:extLst>
                </p:cNvPr>
                <p:cNvGrpSpPr/>
                <p:nvPr/>
              </p:nvGrpSpPr>
              <p:grpSpPr>
                <a:xfrm>
                  <a:off x="1363417" y="633019"/>
                  <a:ext cx="2917185" cy="2553784"/>
                  <a:chOff x="1363417" y="633019"/>
                  <a:chExt cx="2917185" cy="2553784"/>
                </a:xfrm>
              </p:grpSpPr>
              <p:sp>
                <p:nvSpPr>
                  <p:cNvPr id="69" name="乘號 68">
                    <a:extLst>
                      <a:ext uri="{FF2B5EF4-FFF2-40B4-BE49-F238E27FC236}">
                        <a16:creationId xmlns:a16="http://schemas.microsoft.com/office/drawing/2014/main" id="{964D024C-20CF-4204-A07C-F9D993F52180}"/>
                      </a:ext>
                    </a:extLst>
                  </p:cNvPr>
                  <p:cNvSpPr/>
                  <p:nvPr/>
                </p:nvSpPr>
                <p:spPr>
                  <a:xfrm>
                    <a:off x="1363417" y="1737919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70" name="乘號 69">
                    <a:extLst>
                      <a:ext uri="{FF2B5EF4-FFF2-40B4-BE49-F238E27FC236}">
                        <a16:creationId xmlns:a16="http://schemas.microsoft.com/office/drawing/2014/main" id="{38F46A82-07D5-4703-88F0-DDA629C40679}"/>
                      </a:ext>
                    </a:extLst>
                  </p:cNvPr>
                  <p:cNvSpPr/>
                  <p:nvPr/>
                </p:nvSpPr>
                <p:spPr>
                  <a:xfrm>
                    <a:off x="1477717" y="1194994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71" name="乘號 70">
                    <a:extLst>
                      <a:ext uri="{FF2B5EF4-FFF2-40B4-BE49-F238E27FC236}">
                        <a16:creationId xmlns:a16="http://schemas.microsoft.com/office/drawing/2014/main" id="{534A61C4-0D92-41F2-BDA2-678D004CFF8A}"/>
                      </a:ext>
                    </a:extLst>
                  </p:cNvPr>
                  <p:cNvSpPr/>
                  <p:nvPr/>
                </p:nvSpPr>
                <p:spPr>
                  <a:xfrm>
                    <a:off x="2496892" y="2309419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72" name="乘號 71">
                    <a:extLst>
                      <a:ext uri="{FF2B5EF4-FFF2-40B4-BE49-F238E27FC236}">
                        <a16:creationId xmlns:a16="http://schemas.microsoft.com/office/drawing/2014/main" id="{27280381-387D-4552-A397-C649B295E654}"/>
                      </a:ext>
                    </a:extLst>
                  </p:cNvPr>
                  <p:cNvSpPr/>
                  <p:nvPr/>
                </p:nvSpPr>
                <p:spPr>
                  <a:xfrm>
                    <a:off x="2420692" y="2776144"/>
                    <a:ext cx="202560" cy="191584"/>
                  </a:xfrm>
                  <a:prstGeom prst="mathMultiply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73" name="乘號 72">
                    <a:extLst>
                      <a:ext uri="{FF2B5EF4-FFF2-40B4-BE49-F238E27FC236}">
                        <a16:creationId xmlns:a16="http://schemas.microsoft.com/office/drawing/2014/main" id="{6BE5841A-D073-4939-9F59-45E2799EA1B6}"/>
                      </a:ext>
                    </a:extLst>
                  </p:cNvPr>
                  <p:cNvSpPr/>
                  <p:nvPr/>
                </p:nvSpPr>
                <p:spPr>
                  <a:xfrm>
                    <a:off x="2325442" y="2995219"/>
                    <a:ext cx="202560" cy="191584"/>
                  </a:xfrm>
                  <a:prstGeom prst="mathMultiply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74" name="乘號 73">
                    <a:extLst>
                      <a:ext uri="{FF2B5EF4-FFF2-40B4-BE49-F238E27FC236}">
                        <a16:creationId xmlns:a16="http://schemas.microsoft.com/office/drawing/2014/main" id="{A16FC256-9588-4C0E-8F04-7420AA0BA3D4}"/>
                      </a:ext>
                    </a:extLst>
                  </p:cNvPr>
                  <p:cNvSpPr/>
                  <p:nvPr/>
                </p:nvSpPr>
                <p:spPr>
                  <a:xfrm>
                    <a:off x="4078042" y="2109394"/>
                    <a:ext cx="202560" cy="191584"/>
                  </a:xfrm>
                  <a:prstGeom prst="mathMultiply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75" name="乘號 74">
                    <a:extLst>
                      <a:ext uri="{FF2B5EF4-FFF2-40B4-BE49-F238E27FC236}">
                        <a16:creationId xmlns:a16="http://schemas.microsoft.com/office/drawing/2014/main" id="{7F106829-52B1-40FC-90C7-A43A4C65BB9E}"/>
                      </a:ext>
                    </a:extLst>
                  </p:cNvPr>
                  <p:cNvSpPr/>
                  <p:nvPr/>
                </p:nvSpPr>
                <p:spPr>
                  <a:xfrm>
                    <a:off x="2992192" y="1233094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76" name="乘號 75">
                    <a:extLst>
                      <a:ext uri="{FF2B5EF4-FFF2-40B4-BE49-F238E27FC236}">
                        <a16:creationId xmlns:a16="http://schemas.microsoft.com/office/drawing/2014/main" id="{B3E9EB1F-CA02-40CC-8516-73A99F9C76B3}"/>
                      </a:ext>
                    </a:extLst>
                  </p:cNvPr>
                  <p:cNvSpPr/>
                  <p:nvPr/>
                </p:nvSpPr>
                <p:spPr>
                  <a:xfrm>
                    <a:off x="3106492" y="633019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</p:grpSp>
          </p:grpSp>
          <p:sp>
            <p:nvSpPr>
              <p:cNvPr id="7" name="文字方塊 2">
                <a:extLst>
                  <a:ext uri="{FF2B5EF4-FFF2-40B4-BE49-F238E27FC236}">
                    <a16:creationId xmlns:a16="http://schemas.microsoft.com/office/drawing/2014/main" id="{FA2DC8C3-0B49-424E-BD8C-15069CD609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2725" y="3110642"/>
                <a:ext cx="1687895" cy="308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(a) Cluster Check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E575C9A8-6562-4BE1-A9EF-9F9B69762B22}"/>
                </a:ext>
              </a:extLst>
            </p:cNvPr>
            <p:cNvGrpSpPr/>
            <p:nvPr/>
          </p:nvGrpSpPr>
          <p:grpSpPr>
            <a:xfrm>
              <a:off x="2434768" y="3396488"/>
              <a:ext cx="3501908" cy="2626544"/>
              <a:chOff x="5997408" y="779676"/>
              <a:chExt cx="3501908" cy="2626544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6C5183EA-C8AA-46FF-A65B-EF7568EE08AF}"/>
                  </a:ext>
                </a:extLst>
              </p:cNvPr>
              <p:cNvGrpSpPr/>
              <p:nvPr/>
            </p:nvGrpSpPr>
            <p:grpSpPr>
              <a:xfrm>
                <a:off x="5997408" y="779676"/>
                <a:ext cx="3501908" cy="2361457"/>
                <a:chOff x="0" y="0"/>
                <a:chExt cx="5487166" cy="3998130"/>
              </a:xfrm>
            </p:grpSpPr>
            <p:pic>
              <p:nvPicPr>
                <p:cNvPr id="56" name="圖片 55" descr="Figure 3">
                  <a:extLst>
                    <a:ext uri="{FF2B5EF4-FFF2-40B4-BE49-F238E27FC236}">
                      <a16:creationId xmlns:a16="http://schemas.microsoft.com/office/drawing/2014/main" id="{7258E9DA-9679-4BF4-9C3F-5FEF06B546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348"/>
                <a:stretch/>
              </p:blipFill>
              <p:spPr>
                <a:xfrm>
                  <a:off x="0" y="0"/>
                  <a:ext cx="5487166" cy="3998130"/>
                </a:xfrm>
                <a:prstGeom prst="rect">
                  <a:avLst/>
                </a:prstGeom>
              </p:spPr>
            </p:pic>
            <p:cxnSp>
              <p:nvCxnSpPr>
                <p:cNvPr id="57" name="直線接點 56">
                  <a:extLst>
                    <a:ext uri="{FF2B5EF4-FFF2-40B4-BE49-F238E27FC236}">
                      <a16:creationId xmlns:a16="http://schemas.microsoft.com/office/drawing/2014/main" id="{5AA4CAF1-A6B8-49E0-A4E6-8E4A273C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7983" y="1702732"/>
                  <a:ext cx="1031846" cy="93117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8" name="群組 57">
                  <a:extLst>
                    <a:ext uri="{FF2B5EF4-FFF2-40B4-BE49-F238E27FC236}">
                      <a16:creationId xmlns:a16="http://schemas.microsoft.com/office/drawing/2014/main" id="{8762F645-375D-41B1-9F55-3AFC9F201D16}"/>
                    </a:ext>
                  </a:extLst>
                </p:cNvPr>
                <p:cNvGrpSpPr/>
                <p:nvPr/>
              </p:nvGrpSpPr>
              <p:grpSpPr>
                <a:xfrm>
                  <a:off x="1363417" y="607852"/>
                  <a:ext cx="2961635" cy="1867984"/>
                  <a:chOff x="1363417" y="607852"/>
                  <a:chExt cx="2961635" cy="1867984"/>
                </a:xfrm>
              </p:grpSpPr>
              <p:sp>
                <p:nvSpPr>
                  <p:cNvPr id="60" name="乘號 59">
                    <a:extLst>
                      <a:ext uri="{FF2B5EF4-FFF2-40B4-BE49-F238E27FC236}">
                        <a16:creationId xmlns:a16="http://schemas.microsoft.com/office/drawing/2014/main" id="{98A45A2A-5E6A-41BF-9744-71835A065DDE}"/>
                      </a:ext>
                    </a:extLst>
                  </p:cNvPr>
                  <p:cNvSpPr/>
                  <p:nvPr/>
                </p:nvSpPr>
                <p:spPr>
                  <a:xfrm>
                    <a:off x="1363417" y="1712752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61" name="乘號 60">
                    <a:extLst>
                      <a:ext uri="{FF2B5EF4-FFF2-40B4-BE49-F238E27FC236}">
                        <a16:creationId xmlns:a16="http://schemas.microsoft.com/office/drawing/2014/main" id="{2EBC1C6E-FCCA-431C-83F4-24B82307DCC2}"/>
                      </a:ext>
                    </a:extLst>
                  </p:cNvPr>
                  <p:cNvSpPr/>
                  <p:nvPr/>
                </p:nvSpPr>
                <p:spPr>
                  <a:xfrm>
                    <a:off x="1477717" y="1169827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62" name="乘號 61">
                    <a:extLst>
                      <a:ext uri="{FF2B5EF4-FFF2-40B4-BE49-F238E27FC236}">
                        <a16:creationId xmlns:a16="http://schemas.microsoft.com/office/drawing/2014/main" id="{262D814E-1AF7-4BD6-BB67-65CC6EE248E9}"/>
                      </a:ext>
                    </a:extLst>
                  </p:cNvPr>
                  <p:cNvSpPr/>
                  <p:nvPr/>
                </p:nvSpPr>
                <p:spPr>
                  <a:xfrm>
                    <a:off x="2496892" y="2284252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63" name="乘號 62">
                    <a:extLst>
                      <a:ext uri="{FF2B5EF4-FFF2-40B4-BE49-F238E27FC236}">
                        <a16:creationId xmlns:a16="http://schemas.microsoft.com/office/drawing/2014/main" id="{B710F6C8-D1F6-49CA-A3D3-DFC024C2BF69}"/>
                      </a:ext>
                    </a:extLst>
                  </p:cNvPr>
                  <p:cNvSpPr/>
                  <p:nvPr/>
                </p:nvSpPr>
                <p:spPr>
                  <a:xfrm>
                    <a:off x="4065342" y="2131852"/>
                    <a:ext cx="202560" cy="191584"/>
                  </a:xfrm>
                  <a:prstGeom prst="mathMultiply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64" name="乘號 63">
                    <a:extLst>
                      <a:ext uri="{FF2B5EF4-FFF2-40B4-BE49-F238E27FC236}">
                        <a16:creationId xmlns:a16="http://schemas.microsoft.com/office/drawing/2014/main" id="{40CC8A5E-EF7E-4F52-A1C9-694A60897A7C}"/>
                      </a:ext>
                    </a:extLst>
                  </p:cNvPr>
                  <p:cNvSpPr/>
                  <p:nvPr/>
                </p:nvSpPr>
                <p:spPr>
                  <a:xfrm>
                    <a:off x="4122492" y="2030252"/>
                    <a:ext cx="202560" cy="191584"/>
                  </a:xfrm>
                  <a:prstGeom prst="mathMultiply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65" name="乘號 64">
                    <a:extLst>
                      <a:ext uri="{FF2B5EF4-FFF2-40B4-BE49-F238E27FC236}">
                        <a16:creationId xmlns:a16="http://schemas.microsoft.com/office/drawing/2014/main" id="{50FBB99F-0533-49AF-999A-42C661C09BAF}"/>
                      </a:ext>
                    </a:extLst>
                  </p:cNvPr>
                  <p:cNvSpPr/>
                  <p:nvPr/>
                </p:nvSpPr>
                <p:spPr>
                  <a:xfrm>
                    <a:off x="2992192" y="1207927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66" name="乘號 65">
                    <a:extLst>
                      <a:ext uri="{FF2B5EF4-FFF2-40B4-BE49-F238E27FC236}">
                        <a16:creationId xmlns:a16="http://schemas.microsoft.com/office/drawing/2014/main" id="{A2910800-A71C-4CC4-BA5E-F22DA7591181}"/>
                      </a:ext>
                    </a:extLst>
                  </p:cNvPr>
                  <p:cNvSpPr/>
                  <p:nvPr/>
                </p:nvSpPr>
                <p:spPr>
                  <a:xfrm>
                    <a:off x="3106492" y="607852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</p:grpSp>
            <p:sp>
              <p:nvSpPr>
                <p:cNvPr id="59" name="乘號 58">
                  <a:extLst>
                    <a:ext uri="{FF2B5EF4-FFF2-40B4-BE49-F238E27FC236}">
                      <a16:creationId xmlns:a16="http://schemas.microsoft.com/office/drawing/2014/main" id="{9CC53214-B225-4FDB-978B-9FE854314BE2}"/>
                    </a:ext>
                  </a:extLst>
                </p:cNvPr>
                <p:cNvSpPr/>
                <p:nvPr/>
              </p:nvSpPr>
              <p:spPr>
                <a:xfrm>
                  <a:off x="2420692" y="2750977"/>
                  <a:ext cx="202560" cy="191584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2000"/>
                </a:p>
              </p:txBody>
            </p:sp>
          </p:grpSp>
          <p:sp>
            <p:nvSpPr>
              <p:cNvPr id="8" name="文字方塊 2">
                <a:extLst>
                  <a:ext uri="{FF2B5EF4-FFF2-40B4-BE49-F238E27FC236}">
                    <a16:creationId xmlns:a16="http://schemas.microsoft.com/office/drawing/2014/main" id="{36847669-792E-4688-B549-F4EE1E42E2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54229" y="3097960"/>
                <a:ext cx="912489" cy="308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(c) Split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1AC56CE6-AF08-44E3-A79D-16D71939CB86}"/>
                </a:ext>
              </a:extLst>
            </p:cNvPr>
            <p:cNvGrpSpPr/>
            <p:nvPr/>
          </p:nvGrpSpPr>
          <p:grpSpPr>
            <a:xfrm>
              <a:off x="5958157" y="3394589"/>
              <a:ext cx="3541159" cy="2693101"/>
              <a:chOff x="0" y="0"/>
              <a:chExt cx="3149586" cy="2435416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86D133D-1A16-4489-AA8A-199814699BCB}"/>
                  </a:ext>
                </a:extLst>
              </p:cNvPr>
              <p:cNvGrpSpPr/>
              <p:nvPr/>
            </p:nvGrpSpPr>
            <p:grpSpPr>
              <a:xfrm>
                <a:off x="0" y="0"/>
                <a:ext cx="3149586" cy="2211269"/>
                <a:chOff x="0" y="1"/>
                <a:chExt cx="5487166" cy="3981354"/>
              </a:xfrm>
            </p:grpSpPr>
            <p:pic>
              <p:nvPicPr>
                <p:cNvPr id="13" name="圖片 12" descr="Figure 4">
                  <a:extLst>
                    <a:ext uri="{FF2B5EF4-FFF2-40B4-BE49-F238E27FC236}">
                      <a16:creationId xmlns:a16="http://schemas.microsoft.com/office/drawing/2014/main" id="{C3BAD86A-4AF7-42A4-8AC6-45D4BC5CE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690"/>
                <a:stretch/>
              </p:blipFill>
              <p:spPr>
                <a:xfrm>
                  <a:off x="0" y="1"/>
                  <a:ext cx="5487166" cy="3981354"/>
                </a:xfrm>
                <a:prstGeom prst="rect">
                  <a:avLst/>
                </a:prstGeom>
              </p:spPr>
            </p:pic>
            <p:cxnSp>
              <p:nvCxnSpPr>
                <p:cNvPr id="14" name="直線接點 13">
                  <a:extLst>
                    <a:ext uri="{FF2B5EF4-FFF2-40B4-BE49-F238E27FC236}">
                      <a16:creationId xmlns:a16="http://schemas.microsoft.com/office/drawing/2014/main" id="{D533322D-CBE0-4F3C-8042-40AC188B77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7983" y="1711354"/>
                  <a:ext cx="1031846" cy="93117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群組 14">
                  <a:extLst>
                    <a:ext uri="{FF2B5EF4-FFF2-40B4-BE49-F238E27FC236}">
                      <a16:creationId xmlns:a16="http://schemas.microsoft.com/office/drawing/2014/main" id="{3D90A648-A0AE-41AE-A4CC-6F9B3C6A032B}"/>
                    </a:ext>
                  </a:extLst>
                </p:cNvPr>
                <p:cNvGrpSpPr/>
                <p:nvPr/>
              </p:nvGrpSpPr>
              <p:grpSpPr>
                <a:xfrm>
                  <a:off x="1363417" y="591074"/>
                  <a:ext cx="2976875" cy="2464249"/>
                  <a:chOff x="1363417" y="591074"/>
                  <a:chExt cx="2976875" cy="2464249"/>
                </a:xfrm>
              </p:grpSpPr>
              <p:sp>
                <p:nvSpPr>
                  <p:cNvPr id="16" name="乘號 15">
                    <a:extLst>
                      <a:ext uri="{FF2B5EF4-FFF2-40B4-BE49-F238E27FC236}">
                        <a16:creationId xmlns:a16="http://schemas.microsoft.com/office/drawing/2014/main" id="{89CCA169-0458-4952-B7F9-0F7E358BB75B}"/>
                      </a:ext>
                    </a:extLst>
                  </p:cNvPr>
                  <p:cNvSpPr/>
                  <p:nvPr/>
                </p:nvSpPr>
                <p:spPr>
                  <a:xfrm>
                    <a:off x="1363417" y="1695974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17" name="乘號 16">
                    <a:extLst>
                      <a:ext uri="{FF2B5EF4-FFF2-40B4-BE49-F238E27FC236}">
                        <a16:creationId xmlns:a16="http://schemas.microsoft.com/office/drawing/2014/main" id="{A4B91D1E-2D3A-4998-B5B2-02B0FA3EA01D}"/>
                      </a:ext>
                    </a:extLst>
                  </p:cNvPr>
                  <p:cNvSpPr/>
                  <p:nvPr/>
                </p:nvSpPr>
                <p:spPr>
                  <a:xfrm>
                    <a:off x="1477717" y="1153049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18" name="乘號 17">
                    <a:extLst>
                      <a:ext uri="{FF2B5EF4-FFF2-40B4-BE49-F238E27FC236}">
                        <a16:creationId xmlns:a16="http://schemas.microsoft.com/office/drawing/2014/main" id="{210B45F6-EC11-4318-9E72-6C4BF0AB1CAF}"/>
                      </a:ext>
                    </a:extLst>
                  </p:cNvPr>
                  <p:cNvSpPr/>
                  <p:nvPr/>
                </p:nvSpPr>
                <p:spPr>
                  <a:xfrm>
                    <a:off x="2496892" y="2267474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19" name="乘號 18">
                    <a:extLst>
                      <a:ext uri="{FF2B5EF4-FFF2-40B4-BE49-F238E27FC236}">
                        <a16:creationId xmlns:a16="http://schemas.microsoft.com/office/drawing/2014/main" id="{0352436E-C1A7-41B8-9A0A-A18BB7C0FF39}"/>
                      </a:ext>
                    </a:extLst>
                  </p:cNvPr>
                  <p:cNvSpPr/>
                  <p:nvPr/>
                </p:nvSpPr>
                <p:spPr>
                  <a:xfrm>
                    <a:off x="2364812" y="2863739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20" name="乘號 19">
                    <a:extLst>
                      <a:ext uri="{FF2B5EF4-FFF2-40B4-BE49-F238E27FC236}">
                        <a16:creationId xmlns:a16="http://schemas.microsoft.com/office/drawing/2014/main" id="{21863BCA-77FE-4E3F-9F67-5866C586414B}"/>
                      </a:ext>
                    </a:extLst>
                  </p:cNvPr>
                  <p:cNvSpPr/>
                  <p:nvPr/>
                </p:nvSpPr>
                <p:spPr>
                  <a:xfrm>
                    <a:off x="4004382" y="2320814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21" name="乘號 20">
                    <a:extLst>
                      <a:ext uri="{FF2B5EF4-FFF2-40B4-BE49-F238E27FC236}">
                        <a16:creationId xmlns:a16="http://schemas.microsoft.com/office/drawing/2014/main" id="{2AEBDBC1-AC39-4ED7-AEF2-21586FACA30B}"/>
                      </a:ext>
                    </a:extLst>
                  </p:cNvPr>
                  <p:cNvSpPr/>
                  <p:nvPr/>
                </p:nvSpPr>
                <p:spPr>
                  <a:xfrm>
                    <a:off x="4137732" y="1777254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22" name="乘號 21">
                    <a:extLst>
                      <a:ext uri="{FF2B5EF4-FFF2-40B4-BE49-F238E27FC236}">
                        <a16:creationId xmlns:a16="http://schemas.microsoft.com/office/drawing/2014/main" id="{56B3F20E-7CB1-4907-A4A2-F2DE5B2292C5}"/>
                      </a:ext>
                    </a:extLst>
                  </p:cNvPr>
                  <p:cNvSpPr/>
                  <p:nvPr/>
                </p:nvSpPr>
                <p:spPr>
                  <a:xfrm>
                    <a:off x="2992192" y="1191149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  <p:sp>
                <p:nvSpPr>
                  <p:cNvPr id="23" name="乘號 22">
                    <a:extLst>
                      <a:ext uri="{FF2B5EF4-FFF2-40B4-BE49-F238E27FC236}">
                        <a16:creationId xmlns:a16="http://schemas.microsoft.com/office/drawing/2014/main" id="{78F52F1F-4500-49D5-A36B-36691BCCD24D}"/>
                      </a:ext>
                    </a:extLst>
                  </p:cNvPr>
                  <p:cNvSpPr/>
                  <p:nvPr/>
                </p:nvSpPr>
                <p:spPr>
                  <a:xfrm>
                    <a:off x="3106492" y="591074"/>
                    <a:ext cx="202560" cy="191584"/>
                  </a:xfrm>
                  <a:prstGeom prst="mathMultiply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sz="2000"/>
                  </a:p>
                </p:txBody>
              </p:sp>
            </p:grpSp>
          </p:grpSp>
          <p:sp>
            <p:nvSpPr>
              <p:cNvPr id="12" name="文字方塊 2">
                <a:extLst>
                  <a:ext uri="{FF2B5EF4-FFF2-40B4-BE49-F238E27FC236}">
                    <a16:creationId xmlns:a16="http://schemas.microsoft.com/office/drawing/2014/main" id="{C7BC5470-397F-4A07-910B-896322CF5B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1941" y="2101461"/>
                <a:ext cx="1491102" cy="333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(d) Sub k-means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843C134B-4BE2-4120-A914-E2A5F2108158}"/>
                </a:ext>
              </a:extLst>
            </p:cNvPr>
            <p:cNvGrpSpPr/>
            <p:nvPr/>
          </p:nvGrpSpPr>
          <p:grpSpPr>
            <a:xfrm>
              <a:off x="5936676" y="769143"/>
              <a:ext cx="3551792" cy="2592621"/>
              <a:chOff x="5936676" y="769143"/>
              <a:chExt cx="3551792" cy="2592621"/>
            </a:xfrm>
          </p:grpSpPr>
          <p:pic>
            <p:nvPicPr>
              <p:cNvPr id="83" name="圖片 82" descr="Figure 1">
                <a:extLst>
                  <a:ext uri="{FF2B5EF4-FFF2-40B4-BE49-F238E27FC236}">
                    <a16:creationId xmlns:a16="http://schemas.microsoft.com/office/drawing/2014/main" id="{86563793-DAE8-49C9-8FCC-D2410D3793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33"/>
              <a:stretch/>
            </p:blipFill>
            <p:spPr>
              <a:xfrm>
                <a:off x="5936676" y="769143"/>
                <a:ext cx="3551792" cy="2377583"/>
              </a:xfrm>
              <a:prstGeom prst="rect">
                <a:avLst/>
              </a:prstGeom>
            </p:spPr>
          </p:pic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277DE1BE-709C-49AD-B56C-223B167329E8}"/>
                  </a:ext>
                </a:extLst>
              </p:cNvPr>
              <p:cNvGrpSpPr/>
              <p:nvPr/>
            </p:nvGrpSpPr>
            <p:grpSpPr>
              <a:xfrm>
                <a:off x="6819203" y="1143228"/>
                <a:ext cx="1888267" cy="1509168"/>
                <a:chOff x="1363417" y="633019"/>
                <a:chExt cx="2917185" cy="2553784"/>
              </a:xfrm>
            </p:grpSpPr>
            <p:sp>
              <p:nvSpPr>
                <p:cNvPr id="85" name="乘號 84">
                  <a:extLst>
                    <a:ext uri="{FF2B5EF4-FFF2-40B4-BE49-F238E27FC236}">
                      <a16:creationId xmlns:a16="http://schemas.microsoft.com/office/drawing/2014/main" id="{E3E77275-AB98-44FC-AB9C-1FB5C6481D0A}"/>
                    </a:ext>
                  </a:extLst>
                </p:cNvPr>
                <p:cNvSpPr/>
                <p:nvPr/>
              </p:nvSpPr>
              <p:spPr>
                <a:xfrm>
                  <a:off x="1363417" y="1737919"/>
                  <a:ext cx="202560" cy="191584"/>
                </a:xfrm>
                <a:prstGeom prst="mathMultiply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2000"/>
                </a:p>
              </p:txBody>
            </p:sp>
            <p:sp>
              <p:nvSpPr>
                <p:cNvPr id="86" name="乘號 85">
                  <a:extLst>
                    <a:ext uri="{FF2B5EF4-FFF2-40B4-BE49-F238E27FC236}">
                      <a16:creationId xmlns:a16="http://schemas.microsoft.com/office/drawing/2014/main" id="{4F83E47C-4E21-49CD-BD24-BB57010517D7}"/>
                    </a:ext>
                  </a:extLst>
                </p:cNvPr>
                <p:cNvSpPr/>
                <p:nvPr/>
              </p:nvSpPr>
              <p:spPr>
                <a:xfrm>
                  <a:off x="1477717" y="1194994"/>
                  <a:ext cx="202560" cy="191584"/>
                </a:xfrm>
                <a:prstGeom prst="mathMultiply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2000"/>
                </a:p>
              </p:txBody>
            </p:sp>
            <p:sp>
              <p:nvSpPr>
                <p:cNvPr id="87" name="乘號 86">
                  <a:extLst>
                    <a:ext uri="{FF2B5EF4-FFF2-40B4-BE49-F238E27FC236}">
                      <a16:creationId xmlns:a16="http://schemas.microsoft.com/office/drawing/2014/main" id="{01A1D8F4-4E7B-4DEF-95DE-8F90DC9E8A32}"/>
                    </a:ext>
                  </a:extLst>
                </p:cNvPr>
                <p:cNvSpPr/>
                <p:nvPr/>
              </p:nvSpPr>
              <p:spPr>
                <a:xfrm>
                  <a:off x="2496892" y="2309419"/>
                  <a:ext cx="202560" cy="191584"/>
                </a:xfrm>
                <a:prstGeom prst="mathMultiply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2000"/>
                </a:p>
              </p:txBody>
            </p:sp>
            <p:sp>
              <p:nvSpPr>
                <p:cNvPr id="88" name="乘號 87">
                  <a:extLst>
                    <a:ext uri="{FF2B5EF4-FFF2-40B4-BE49-F238E27FC236}">
                      <a16:creationId xmlns:a16="http://schemas.microsoft.com/office/drawing/2014/main" id="{006909B7-7BF9-4B88-82AD-CEBAC1751A39}"/>
                    </a:ext>
                  </a:extLst>
                </p:cNvPr>
                <p:cNvSpPr/>
                <p:nvPr/>
              </p:nvSpPr>
              <p:spPr>
                <a:xfrm>
                  <a:off x="2420692" y="2776144"/>
                  <a:ext cx="202560" cy="191584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2000"/>
                </a:p>
              </p:txBody>
            </p:sp>
            <p:sp>
              <p:nvSpPr>
                <p:cNvPr id="89" name="乘號 88">
                  <a:extLst>
                    <a:ext uri="{FF2B5EF4-FFF2-40B4-BE49-F238E27FC236}">
                      <a16:creationId xmlns:a16="http://schemas.microsoft.com/office/drawing/2014/main" id="{460A4884-770C-447C-91D6-55D98A9DD3EC}"/>
                    </a:ext>
                  </a:extLst>
                </p:cNvPr>
                <p:cNvSpPr/>
                <p:nvPr/>
              </p:nvSpPr>
              <p:spPr>
                <a:xfrm>
                  <a:off x="2325442" y="2995219"/>
                  <a:ext cx="202560" cy="191584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2000" dirty="0"/>
                </a:p>
              </p:txBody>
            </p:sp>
            <p:sp>
              <p:nvSpPr>
                <p:cNvPr id="90" name="乘號 89">
                  <a:extLst>
                    <a:ext uri="{FF2B5EF4-FFF2-40B4-BE49-F238E27FC236}">
                      <a16:creationId xmlns:a16="http://schemas.microsoft.com/office/drawing/2014/main" id="{E0E17514-D8C3-4512-87E4-F99D89C0CCAA}"/>
                    </a:ext>
                  </a:extLst>
                </p:cNvPr>
                <p:cNvSpPr/>
                <p:nvPr/>
              </p:nvSpPr>
              <p:spPr>
                <a:xfrm>
                  <a:off x="4078042" y="2109394"/>
                  <a:ext cx="202560" cy="191584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2000" dirty="0"/>
                </a:p>
              </p:txBody>
            </p:sp>
            <p:sp>
              <p:nvSpPr>
                <p:cNvPr id="91" name="乘號 90">
                  <a:extLst>
                    <a:ext uri="{FF2B5EF4-FFF2-40B4-BE49-F238E27FC236}">
                      <a16:creationId xmlns:a16="http://schemas.microsoft.com/office/drawing/2014/main" id="{3C11222F-741E-4DC9-9852-216166337969}"/>
                    </a:ext>
                  </a:extLst>
                </p:cNvPr>
                <p:cNvSpPr/>
                <p:nvPr/>
              </p:nvSpPr>
              <p:spPr>
                <a:xfrm>
                  <a:off x="2992192" y="1233094"/>
                  <a:ext cx="202560" cy="191584"/>
                </a:xfrm>
                <a:prstGeom prst="mathMultiply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2000"/>
                </a:p>
              </p:txBody>
            </p:sp>
            <p:sp>
              <p:nvSpPr>
                <p:cNvPr id="92" name="乘號 91">
                  <a:extLst>
                    <a:ext uri="{FF2B5EF4-FFF2-40B4-BE49-F238E27FC236}">
                      <a16:creationId xmlns:a16="http://schemas.microsoft.com/office/drawing/2014/main" id="{5527FD55-8E84-4412-B58B-A7E60D41FA75}"/>
                    </a:ext>
                  </a:extLst>
                </p:cNvPr>
                <p:cNvSpPr/>
                <p:nvPr/>
              </p:nvSpPr>
              <p:spPr>
                <a:xfrm>
                  <a:off x="3106492" y="633019"/>
                  <a:ext cx="202560" cy="191584"/>
                </a:xfrm>
                <a:prstGeom prst="mathMultiply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sz="2000"/>
                </a:p>
              </p:txBody>
            </p:sp>
          </p:grpSp>
          <p:sp>
            <p:nvSpPr>
              <p:cNvPr id="82" name="文字方塊 2">
                <a:extLst>
                  <a:ext uri="{FF2B5EF4-FFF2-40B4-BE49-F238E27FC236}">
                    <a16:creationId xmlns:a16="http://schemas.microsoft.com/office/drawing/2014/main" id="{1F001602-1839-4B12-88FE-B0B54C4A89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97836" y="3053102"/>
                <a:ext cx="1244560" cy="308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5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15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Delete</a:t>
                </a:r>
                <a:endParaRPr lang="zh-TW" sz="15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6" name="圖片 95" descr="Figure 3">
                <a:extLst>
                  <a:ext uri="{FF2B5EF4-FFF2-40B4-BE49-F238E27FC236}">
                    <a16:creationId xmlns:a16="http://schemas.microsoft.com/office/drawing/2014/main" id="{FDA1291E-8C2E-4115-A3EE-98E70BB87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80" t="77307" r="52193" b="15938"/>
              <a:stretch/>
            </p:blipFill>
            <p:spPr>
              <a:xfrm>
                <a:off x="7341990" y="2547124"/>
                <a:ext cx="284610" cy="1953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8450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群組 58">
            <a:extLst>
              <a:ext uri="{FF2B5EF4-FFF2-40B4-BE49-F238E27FC236}">
                <a16:creationId xmlns:a16="http://schemas.microsoft.com/office/drawing/2014/main" id="{93359798-9042-4DB3-81F4-FD304265D554}"/>
              </a:ext>
            </a:extLst>
          </p:cNvPr>
          <p:cNvGrpSpPr/>
          <p:nvPr/>
        </p:nvGrpSpPr>
        <p:grpSpPr>
          <a:xfrm>
            <a:off x="2323992" y="472061"/>
            <a:ext cx="7744882" cy="6345457"/>
            <a:chOff x="2323992" y="472061"/>
            <a:chExt cx="7744882" cy="634545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3FAEAB7F-D21A-4676-8F81-83AD108F45E9}"/>
                </a:ext>
              </a:extLst>
            </p:cNvPr>
            <p:cNvGrpSpPr/>
            <p:nvPr/>
          </p:nvGrpSpPr>
          <p:grpSpPr>
            <a:xfrm>
              <a:off x="2323992" y="472061"/>
              <a:ext cx="3942585" cy="2956939"/>
              <a:chOff x="6157760" y="624281"/>
              <a:chExt cx="3942585" cy="2956939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CA632DFC-76A9-4965-BC6C-DC94F5F72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7760" y="624281"/>
                <a:ext cx="3942585" cy="2956939"/>
              </a:xfrm>
              <a:prstGeom prst="rect">
                <a:avLst/>
              </a:prstGeom>
            </p:spPr>
          </p:pic>
          <p:sp>
            <p:nvSpPr>
              <p:cNvPr id="6" name="乘號 5">
                <a:extLst>
                  <a:ext uri="{FF2B5EF4-FFF2-40B4-BE49-F238E27FC236}">
                    <a16:creationId xmlns:a16="http://schemas.microsoft.com/office/drawing/2014/main" id="{D5A12762-E1DF-471E-B14E-409D86206C54}"/>
                  </a:ext>
                </a:extLst>
              </p:cNvPr>
              <p:cNvSpPr/>
              <p:nvPr/>
            </p:nvSpPr>
            <p:spPr>
              <a:xfrm>
                <a:off x="7101661" y="2309371"/>
                <a:ext cx="180000" cy="18000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7" name="乘號 6">
                <a:extLst>
                  <a:ext uri="{FF2B5EF4-FFF2-40B4-BE49-F238E27FC236}">
                    <a16:creationId xmlns:a16="http://schemas.microsoft.com/office/drawing/2014/main" id="{584742DA-C83B-444D-AE73-F0C2E3AAFC80}"/>
                  </a:ext>
                </a:extLst>
              </p:cNvPr>
              <p:cNvSpPr/>
              <p:nvPr/>
            </p:nvSpPr>
            <p:spPr>
              <a:xfrm>
                <a:off x="8255175" y="2627531"/>
                <a:ext cx="180000" cy="18000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8" name="乘號 7">
                <a:extLst>
                  <a:ext uri="{FF2B5EF4-FFF2-40B4-BE49-F238E27FC236}">
                    <a16:creationId xmlns:a16="http://schemas.microsoft.com/office/drawing/2014/main" id="{008D6669-2F45-490C-A792-3763C7C29C0E}"/>
                  </a:ext>
                </a:extLst>
              </p:cNvPr>
              <p:cNvSpPr/>
              <p:nvPr/>
            </p:nvSpPr>
            <p:spPr>
              <a:xfrm>
                <a:off x="6903782" y="1996638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9" name="乘號 8">
                <a:extLst>
                  <a:ext uri="{FF2B5EF4-FFF2-40B4-BE49-F238E27FC236}">
                    <a16:creationId xmlns:a16="http://schemas.microsoft.com/office/drawing/2014/main" id="{F451626F-C1B2-436D-9E3C-645EB65C61F5}"/>
                  </a:ext>
                </a:extLst>
              </p:cNvPr>
              <p:cNvSpPr/>
              <p:nvPr/>
            </p:nvSpPr>
            <p:spPr>
              <a:xfrm>
                <a:off x="7962290" y="949851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10" name="乘號 9">
                <a:extLst>
                  <a:ext uri="{FF2B5EF4-FFF2-40B4-BE49-F238E27FC236}">
                    <a16:creationId xmlns:a16="http://schemas.microsoft.com/office/drawing/2014/main" id="{28E10A01-6403-4926-9457-E5350795F287}"/>
                  </a:ext>
                </a:extLst>
              </p:cNvPr>
              <p:cNvSpPr/>
              <p:nvPr/>
            </p:nvSpPr>
            <p:spPr>
              <a:xfrm>
                <a:off x="7951499" y="1202661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11" name="乘號 10">
                <a:extLst>
                  <a:ext uri="{FF2B5EF4-FFF2-40B4-BE49-F238E27FC236}">
                    <a16:creationId xmlns:a16="http://schemas.microsoft.com/office/drawing/2014/main" id="{B85147F8-2637-4808-B126-F2F777B93561}"/>
                  </a:ext>
                </a:extLst>
              </p:cNvPr>
              <p:cNvSpPr/>
              <p:nvPr/>
            </p:nvSpPr>
            <p:spPr>
              <a:xfrm>
                <a:off x="9200376" y="1326217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12" name="乘號 11">
                <a:extLst>
                  <a:ext uri="{FF2B5EF4-FFF2-40B4-BE49-F238E27FC236}">
                    <a16:creationId xmlns:a16="http://schemas.microsoft.com/office/drawing/2014/main" id="{94964295-8797-4680-833E-9060827CE939}"/>
                  </a:ext>
                </a:extLst>
              </p:cNvPr>
              <p:cNvSpPr/>
              <p:nvPr/>
            </p:nvSpPr>
            <p:spPr>
              <a:xfrm>
                <a:off x="9290376" y="1630982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14" name="乘號 13">
                <a:extLst>
                  <a:ext uri="{FF2B5EF4-FFF2-40B4-BE49-F238E27FC236}">
                    <a16:creationId xmlns:a16="http://schemas.microsoft.com/office/drawing/2014/main" id="{3E2D3788-DFB0-440B-B1EA-F88DF7A98CDE}"/>
                  </a:ext>
                </a:extLst>
              </p:cNvPr>
              <p:cNvSpPr/>
              <p:nvPr/>
            </p:nvSpPr>
            <p:spPr>
              <a:xfrm>
                <a:off x="6863768" y="2250588"/>
                <a:ext cx="180000" cy="18000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D7CDA433-3C6F-47BF-9962-F0561A8D8BA2}"/>
                </a:ext>
              </a:extLst>
            </p:cNvPr>
            <p:cNvGrpSpPr/>
            <p:nvPr/>
          </p:nvGrpSpPr>
          <p:grpSpPr>
            <a:xfrm>
              <a:off x="6089023" y="498348"/>
              <a:ext cx="3942585" cy="2956939"/>
              <a:chOff x="6157760" y="624281"/>
              <a:chExt cx="3942585" cy="2956939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0DAA5BCB-AF34-47E7-810C-CF879ECFB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7760" y="624281"/>
                <a:ext cx="3942585" cy="2956939"/>
              </a:xfrm>
              <a:prstGeom prst="rect">
                <a:avLst/>
              </a:prstGeom>
            </p:spPr>
          </p:pic>
          <p:sp>
            <p:nvSpPr>
              <p:cNvPr id="20" name="乘號 19">
                <a:extLst>
                  <a:ext uri="{FF2B5EF4-FFF2-40B4-BE49-F238E27FC236}">
                    <a16:creationId xmlns:a16="http://schemas.microsoft.com/office/drawing/2014/main" id="{7F9C5693-E88E-4A55-8587-EEC5F583566C}"/>
                  </a:ext>
                </a:extLst>
              </p:cNvPr>
              <p:cNvSpPr/>
              <p:nvPr/>
            </p:nvSpPr>
            <p:spPr>
              <a:xfrm>
                <a:off x="8255175" y="2627531"/>
                <a:ext cx="180000" cy="18000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21" name="乘號 20">
                <a:extLst>
                  <a:ext uri="{FF2B5EF4-FFF2-40B4-BE49-F238E27FC236}">
                    <a16:creationId xmlns:a16="http://schemas.microsoft.com/office/drawing/2014/main" id="{57CF1742-CCC7-4D19-8EEB-123A3452A07E}"/>
                  </a:ext>
                </a:extLst>
              </p:cNvPr>
              <p:cNvSpPr/>
              <p:nvPr/>
            </p:nvSpPr>
            <p:spPr>
              <a:xfrm>
                <a:off x="6903782" y="1996638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22" name="乘號 21">
                <a:extLst>
                  <a:ext uri="{FF2B5EF4-FFF2-40B4-BE49-F238E27FC236}">
                    <a16:creationId xmlns:a16="http://schemas.microsoft.com/office/drawing/2014/main" id="{2EFF90E2-2484-454A-9908-0D599485AA07}"/>
                  </a:ext>
                </a:extLst>
              </p:cNvPr>
              <p:cNvSpPr/>
              <p:nvPr/>
            </p:nvSpPr>
            <p:spPr>
              <a:xfrm>
                <a:off x="7962290" y="949851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23" name="乘號 22">
                <a:extLst>
                  <a:ext uri="{FF2B5EF4-FFF2-40B4-BE49-F238E27FC236}">
                    <a16:creationId xmlns:a16="http://schemas.microsoft.com/office/drawing/2014/main" id="{59AE10A0-8954-40EA-B32A-2D8E83D2637B}"/>
                  </a:ext>
                </a:extLst>
              </p:cNvPr>
              <p:cNvSpPr/>
              <p:nvPr/>
            </p:nvSpPr>
            <p:spPr>
              <a:xfrm>
                <a:off x="7951499" y="1202661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24" name="乘號 23">
                <a:extLst>
                  <a:ext uri="{FF2B5EF4-FFF2-40B4-BE49-F238E27FC236}">
                    <a16:creationId xmlns:a16="http://schemas.microsoft.com/office/drawing/2014/main" id="{12E3DC95-2A96-493B-A571-E3637C379092}"/>
                  </a:ext>
                </a:extLst>
              </p:cNvPr>
              <p:cNvSpPr/>
              <p:nvPr/>
            </p:nvSpPr>
            <p:spPr>
              <a:xfrm>
                <a:off x="9200376" y="1326217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25" name="乘號 24">
                <a:extLst>
                  <a:ext uri="{FF2B5EF4-FFF2-40B4-BE49-F238E27FC236}">
                    <a16:creationId xmlns:a16="http://schemas.microsoft.com/office/drawing/2014/main" id="{FE0FA509-30FF-442E-8081-3F1181F652C5}"/>
                  </a:ext>
                </a:extLst>
              </p:cNvPr>
              <p:cNvSpPr/>
              <p:nvPr/>
            </p:nvSpPr>
            <p:spPr>
              <a:xfrm>
                <a:off x="9290376" y="1630982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26" name="乘號 25">
                <a:extLst>
                  <a:ext uri="{FF2B5EF4-FFF2-40B4-BE49-F238E27FC236}">
                    <a16:creationId xmlns:a16="http://schemas.microsoft.com/office/drawing/2014/main" id="{96DE3DA6-E11C-4DEA-91B5-241674445677}"/>
                  </a:ext>
                </a:extLst>
              </p:cNvPr>
              <p:cNvSpPr/>
              <p:nvPr/>
            </p:nvSpPr>
            <p:spPr>
              <a:xfrm>
                <a:off x="6863768" y="2250588"/>
                <a:ext cx="180000" cy="18000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0FF61C7A-F939-42D6-B3AD-73326EC66626}"/>
                </a:ext>
              </a:extLst>
            </p:cNvPr>
            <p:cNvGrpSpPr/>
            <p:nvPr/>
          </p:nvGrpSpPr>
          <p:grpSpPr>
            <a:xfrm>
              <a:off x="2376562" y="3576837"/>
              <a:ext cx="3942585" cy="2956939"/>
              <a:chOff x="6157760" y="624281"/>
              <a:chExt cx="3942585" cy="2956939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48C86706-0852-41B6-8CAB-44F1D1937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7760" y="624281"/>
                <a:ext cx="3942585" cy="2956939"/>
              </a:xfrm>
              <a:prstGeom prst="rect">
                <a:avLst/>
              </a:prstGeom>
            </p:spPr>
          </p:pic>
          <p:sp>
            <p:nvSpPr>
              <p:cNvPr id="30" name="乘號 29">
                <a:extLst>
                  <a:ext uri="{FF2B5EF4-FFF2-40B4-BE49-F238E27FC236}">
                    <a16:creationId xmlns:a16="http://schemas.microsoft.com/office/drawing/2014/main" id="{B769E12A-1755-4A62-BE69-49C8A1CBC3E1}"/>
                  </a:ext>
                </a:extLst>
              </p:cNvPr>
              <p:cNvSpPr/>
              <p:nvPr/>
            </p:nvSpPr>
            <p:spPr>
              <a:xfrm>
                <a:off x="8292605" y="2667193"/>
                <a:ext cx="180000" cy="18000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31" name="乘號 30">
                <a:extLst>
                  <a:ext uri="{FF2B5EF4-FFF2-40B4-BE49-F238E27FC236}">
                    <a16:creationId xmlns:a16="http://schemas.microsoft.com/office/drawing/2014/main" id="{7E38F1AD-25E1-416D-B0D2-48F6BA7CEDAA}"/>
                  </a:ext>
                </a:extLst>
              </p:cNvPr>
              <p:cNvSpPr/>
              <p:nvPr/>
            </p:nvSpPr>
            <p:spPr>
              <a:xfrm>
                <a:off x="6903782" y="1996638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32" name="乘號 31">
                <a:extLst>
                  <a:ext uri="{FF2B5EF4-FFF2-40B4-BE49-F238E27FC236}">
                    <a16:creationId xmlns:a16="http://schemas.microsoft.com/office/drawing/2014/main" id="{560F46BC-158F-4F7E-A5F6-95E626AEC0CD}"/>
                  </a:ext>
                </a:extLst>
              </p:cNvPr>
              <p:cNvSpPr/>
              <p:nvPr/>
            </p:nvSpPr>
            <p:spPr>
              <a:xfrm>
                <a:off x="7962290" y="949851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33" name="乘號 32">
                <a:extLst>
                  <a:ext uri="{FF2B5EF4-FFF2-40B4-BE49-F238E27FC236}">
                    <a16:creationId xmlns:a16="http://schemas.microsoft.com/office/drawing/2014/main" id="{152F020C-E7BD-44B1-A740-A56C8051FB3E}"/>
                  </a:ext>
                </a:extLst>
              </p:cNvPr>
              <p:cNvSpPr/>
              <p:nvPr/>
            </p:nvSpPr>
            <p:spPr>
              <a:xfrm>
                <a:off x="7951499" y="1202661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34" name="乘號 33">
                <a:extLst>
                  <a:ext uri="{FF2B5EF4-FFF2-40B4-BE49-F238E27FC236}">
                    <a16:creationId xmlns:a16="http://schemas.microsoft.com/office/drawing/2014/main" id="{F5F08A32-448D-4C5B-9509-03397E27E630}"/>
                  </a:ext>
                </a:extLst>
              </p:cNvPr>
              <p:cNvSpPr/>
              <p:nvPr/>
            </p:nvSpPr>
            <p:spPr>
              <a:xfrm>
                <a:off x="9200376" y="1326217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35" name="乘號 34">
                <a:extLst>
                  <a:ext uri="{FF2B5EF4-FFF2-40B4-BE49-F238E27FC236}">
                    <a16:creationId xmlns:a16="http://schemas.microsoft.com/office/drawing/2014/main" id="{E51FC8FC-0309-4151-97AF-2E66EE4A28B5}"/>
                  </a:ext>
                </a:extLst>
              </p:cNvPr>
              <p:cNvSpPr/>
              <p:nvPr/>
            </p:nvSpPr>
            <p:spPr>
              <a:xfrm>
                <a:off x="9290376" y="1630982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36" name="乘號 35">
                <a:extLst>
                  <a:ext uri="{FF2B5EF4-FFF2-40B4-BE49-F238E27FC236}">
                    <a16:creationId xmlns:a16="http://schemas.microsoft.com/office/drawing/2014/main" id="{F761DE13-0712-49F7-BCE1-B887A3233A48}"/>
                  </a:ext>
                </a:extLst>
              </p:cNvPr>
              <p:cNvSpPr/>
              <p:nvPr/>
            </p:nvSpPr>
            <p:spPr>
              <a:xfrm>
                <a:off x="6863768" y="2250588"/>
                <a:ext cx="180000" cy="18000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0098777B-F9F4-40D5-95F0-F2E6FF8FEBC9}"/>
                </a:ext>
              </a:extLst>
            </p:cNvPr>
            <p:cNvGrpSpPr/>
            <p:nvPr/>
          </p:nvGrpSpPr>
          <p:grpSpPr>
            <a:xfrm>
              <a:off x="6126289" y="3603124"/>
              <a:ext cx="3942585" cy="2956939"/>
              <a:chOff x="6157760" y="624281"/>
              <a:chExt cx="3942585" cy="2956939"/>
            </a:xfrm>
          </p:grpSpPr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BCBAC059-4682-499B-9F08-39055B4D0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7760" y="624281"/>
                <a:ext cx="3942585" cy="2956939"/>
              </a:xfrm>
              <a:prstGeom prst="rect">
                <a:avLst/>
              </a:prstGeom>
            </p:spPr>
          </p:pic>
          <p:sp>
            <p:nvSpPr>
              <p:cNvPr id="40" name="乘號 39">
                <a:extLst>
                  <a:ext uri="{FF2B5EF4-FFF2-40B4-BE49-F238E27FC236}">
                    <a16:creationId xmlns:a16="http://schemas.microsoft.com/office/drawing/2014/main" id="{CEAEE5AF-65BE-4B4F-9063-1005147FC765}"/>
                  </a:ext>
                </a:extLst>
              </p:cNvPr>
              <p:cNvSpPr/>
              <p:nvPr/>
            </p:nvSpPr>
            <p:spPr>
              <a:xfrm>
                <a:off x="8206693" y="2505581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41" name="乘號 40">
                <a:extLst>
                  <a:ext uri="{FF2B5EF4-FFF2-40B4-BE49-F238E27FC236}">
                    <a16:creationId xmlns:a16="http://schemas.microsoft.com/office/drawing/2014/main" id="{6CF9E676-04C7-42AA-B514-B7B782B25417}"/>
                  </a:ext>
                </a:extLst>
              </p:cNvPr>
              <p:cNvSpPr/>
              <p:nvPr/>
            </p:nvSpPr>
            <p:spPr>
              <a:xfrm>
                <a:off x="6903782" y="1996638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42" name="乘號 41">
                <a:extLst>
                  <a:ext uri="{FF2B5EF4-FFF2-40B4-BE49-F238E27FC236}">
                    <a16:creationId xmlns:a16="http://schemas.microsoft.com/office/drawing/2014/main" id="{5472779C-05D1-40AF-AC78-538057EBD172}"/>
                  </a:ext>
                </a:extLst>
              </p:cNvPr>
              <p:cNvSpPr/>
              <p:nvPr/>
            </p:nvSpPr>
            <p:spPr>
              <a:xfrm>
                <a:off x="7962290" y="949851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43" name="乘號 42">
                <a:extLst>
                  <a:ext uri="{FF2B5EF4-FFF2-40B4-BE49-F238E27FC236}">
                    <a16:creationId xmlns:a16="http://schemas.microsoft.com/office/drawing/2014/main" id="{6E5AE15B-5AB4-4DA2-98F2-ABE0C905C6C1}"/>
                  </a:ext>
                </a:extLst>
              </p:cNvPr>
              <p:cNvSpPr/>
              <p:nvPr/>
            </p:nvSpPr>
            <p:spPr>
              <a:xfrm>
                <a:off x="7951499" y="1202661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44" name="乘號 43">
                <a:extLst>
                  <a:ext uri="{FF2B5EF4-FFF2-40B4-BE49-F238E27FC236}">
                    <a16:creationId xmlns:a16="http://schemas.microsoft.com/office/drawing/2014/main" id="{52469DA7-AC7E-425D-9DB9-08006D33C2AB}"/>
                  </a:ext>
                </a:extLst>
              </p:cNvPr>
              <p:cNvSpPr/>
              <p:nvPr/>
            </p:nvSpPr>
            <p:spPr>
              <a:xfrm>
                <a:off x="9200376" y="1326217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45" name="乘號 44">
                <a:extLst>
                  <a:ext uri="{FF2B5EF4-FFF2-40B4-BE49-F238E27FC236}">
                    <a16:creationId xmlns:a16="http://schemas.microsoft.com/office/drawing/2014/main" id="{9F6D2EE6-654F-4A4B-BBE9-C9DDEEC78D93}"/>
                  </a:ext>
                </a:extLst>
              </p:cNvPr>
              <p:cNvSpPr/>
              <p:nvPr/>
            </p:nvSpPr>
            <p:spPr>
              <a:xfrm>
                <a:off x="9290376" y="1630982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  <p:sp>
            <p:nvSpPr>
              <p:cNvPr id="46" name="乘號 45">
                <a:extLst>
                  <a:ext uri="{FF2B5EF4-FFF2-40B4-BE49-F238E27FC236}">
                    <a16:creationId xmlns:a16="http://schemas.microsoft.com/office/drawing/2014/main" id="{537E0ED9-00BB-4C9C-A25B-BFB5D5417648}"/>
                  </a:ext>
                </a:extLst>
              </p:cNvPr>
              <p:cNvSpPr/>
              <p:nvPr/>
            </p:nvSpPr>
            <p:spPr>
              <a:xfrm>
                <a:off x="6990913" y="2302815"/>
                <a:ext cx="180000" cy="180000"/>
              </a:xfrm>
              <a:prstGeom prst="mathMultiply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2000"/>
              </a:p>
            </p:txBody>
          </p:sp>
        </p:grpSp>
        <p:sp>
          <p:nvSpPr>
            <p:cNvPr id="47" name="文字方塊 2">
              <a:extLst>
                <a:ext uri="{FF2B5EF4-FFF2-40B4-BE49-F238E27FC236}">
                  <a16:creationId xmlns:a16="http://schemas.microsoft.com/office/drawing/2014/main" id="{0A7C0342-C3A7-4768-9D99-6030B5314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099" y="3292060"/>
              <a:ext cx="1687895" cy="308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(a) Cluster Check</a:t>
              </a:r>
              <a:endParaRPr lang="zh-TW" sz="15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文字方塊 2">
              <a:extLst>
                <a:ext uri="{FF2B5EF4-FFF2-40B4-BE49-F238E27FC236}">
                  <a16:creationId xmlns:a16="http://schemas.microsoft.com/office/drawing/2014/main" id="{18B736A3-A2A7-4315-87F2-395AA2AF9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8399" y="6392790"/>
              <a:ext cx="912489" cy="308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(c) Split</a:t>
              </a:r>
              <a:endParaRPr lang="zh-TW" sz="15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49" name="文字方塊 2">
              <a:extLst>
                <a:ext uri="{FF2B5EF4-FFF2-40B4-BE49-F238E27FC236}">
                  <a16:creationId xmlns:a16="http://schemas.microsoft.com/office/drawing/2014/main" id="{D9D42318-838F-4787-A23D-433182074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5045" y="6448228"/>
              <a:ext cx="2386594" cy="369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(d) Sub k-means</a:t>
              </a:r>
              <a:r>
                <a:rPr lang="zh-TW" altLang="en-US" sz="15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5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Algorithm</a:t>
              </a:r>
              <a:endParaRPr lang="zh-TW" sz="15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文字方塊 2">
              <a:extLst>
                <a:ext uri="{FF2B5EF4-FFF2-40B4-BE49-F238E27FC236}">
                  <a16:creationId xmlns:a16="http://schemas.microsoft.com/office/drawing/2014/main" id="{5C7907A6-BB6A-4068-BFC2-F24EFF313D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8374" y="3313247"/>
              <a:ext cx="1244560" cy="308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(b) </a:t>
              </a:r>
              <a:r>
                <a:rPr lang="en-US" altLang="zh-TW" sz="15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Delete</a:t>
              </a:r>
              <a:endParaRPr lang="zh-TW" sz="15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乘號 50">
              <a:extLst>
                <a:ext uri="{FF2B5EF4-FFF2-40B4-BE49-F238E27FC236}">
                  <a16:creationId xmlns:a16="http://schemas.microsoft.com/office/drawing/2014/main" id="{352FDD0E-80E7-4CA0-86AA-0A409BD32C1B}"/>
                </a:ext>
              </a:extLst>
            </p:cNvPr>
            <p:cNvSpPr/>
            <p:nvPr/>
          </p:nvSpPr>
          <p:spPr>
            <a:xfrm>
              <a:off x="4421407" y="5529749"/>
              <a:ext cx="180000" cy="1800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2000"/>
            </a:p>
          </p:txBody>
        </p: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824F7D13-1B9F-4A6B-8C79-D08101AD4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1092" y="5323912"/>
              <a:ext cx="619796" cy="591673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乘號 57">
              <a:extLst>
                <a:ext uri="{FF2B5EF4-FFF2-40B4-BE49-F238E27FC236}">
                  <a16:creationId xmlns:a16="http://schemas.microsoft.com/office/drawing/2014/main" id="{F04C5291-10AA-41C9-9AB2-15752B9F9D76}"/>
                </a:ext>
              </a:extLst>
            </p:cNvPr>
            <p:cNvSpPr/>
            <p:nvPr/>
          </p:nvSpPr>
          <p:spPr>
            <a:xfrm>
              <a:off x="8208342" y="5759886"/>
              <a:ext cx="180000" cy="180000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88990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70CD7E5-9025-4D51-BAA7-9EDD777853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919163"/>
            <a:ext cx="5838824" cy="48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B8E93962-4AD3-4074-A5D0-D12137C2A29B}"/>
              </a:ext>
            </a:extLst>
          </p:cNvPr>
          <p:cNvGrpSpPr/>
          <p:nvPr/>
        </p:nvGrpSpPr>
        <p:grpSpPr>
          <a:xfrm>
            <a:off x="3078774" y="-625237"/>
            <a:ext cx="3372371" cy="2983712"/>
            <a:chOff x="0" y="0"/>
            <a:chExt cx="3603071" cy="3240000"/>
          </a:xfrm>
        </p:grpSpPr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340994A5-1F55-4820-AC2D-CE5110FAF880}"/>
                </a:ext>
              </a:extLst>
            </p:cNvPr>
            <p:cNvCxnSpPr/>
            <p:nvPr/>
          </p:nvCxnSpPr>
          <p:spPr>
            <a:xfrm>
              <a:off x="0" y="1577547"/>
              <a:ext cx="36030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>
              <a:extLst>
                <a:ext uri="{FF2B5EF4-FFF2-40B4-BE49-F238E27FC236}">
                  <a16:creationId xmlns:a16="http://schemas.microsoft.com/office/drawing/2014/main" id="{5206EC18-9847-446A-A82C-C07F89FD3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8563" y="0"/>
              <a:ext cx="0" cy="324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13234294-BAC0-41D2-A78E-091C7E63E2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8030" y="63583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43BD69B-8ACB-41EC-AAC1-C793D3D23C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4911" y="453683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CA37D03D-DE05-4FF9-B288-9AF42135A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5679" y="1215104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EB4BD7C4-D19C-483C-8DFA-68A7F4AB70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7614" y="1365578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2" name="橢圓 131">
              <a:extLst>
                <a:ext uri="{FF2B5EF4-FFF2-40B4-BE49-F238E27FC236}">
                  <a16:creationId xmlns:a16="http://schemas.microsoft.com/office/drawing/2014/main" id="{8BFDFF80-A195-448F-82D6-13FAC49CBB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266" y="186225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2348A367-1B1A-401E-BFB9-E55D6E10D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367" y="2046671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73485206-FAEF-43C4-A8EE-0D10BB459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914" y="263159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833875CF-ABE5-45A4-9544-0680CF3E70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15" y="2809223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6" name="橢圓 135">
              <a:extLst>
                <a:ext uri="{FF2B5EF4-FFF2-40B4-BE49-F238E27FC236}">
                  <a16:creationId xmlns:a16="http://schemas.microsoft.com/office/drawing/2014/main" id="{E737CFBD-4125-46F1-B5C8-C0CC0B407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572" y="2579552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7" name="橢圓 136">
              <a:extLst>
                <a:ext uri="{FF2B5EF4-FFF2-40B4-BE49-F238E27FC236}">
                  <a16:creationId xmlns:a16="http://schemas.microsoft.com/office/drawing/2014/main" id="{4C97D70E-9C75-4141-A4BF-64FCC078F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841" y="241097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8" name="橢圓 137">
              <a:extLst>
                <a:ext uri="{FF2B5EF4-FFF2-40B4-BE49-F238E27FC236}">
                  <a16:creationId xmlns:a16="http://schemas.microsoft.com/office/drawing/2014/main" id="{0A178EDE-C64E-4A6D-9DF2-35EB5FEC9A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229" y="1833970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9" name="橢圓 138">
              <a:extLst>
                <a:ext uri="{FF2B5EF4-FFF2-40B4-BE49-F238E27FC236}">
                  <a16:creationId xmlns:a16="http://schemas.microsoft.com/office/drawing/2014/main" id="{AE7CFDFD-B967-4974-9E5F-B0B193B29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498" y="1665394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001242A7-C767-4F04-8072-BE2A562A5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2725" y="1183425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1" name="橢圓 140">
              <a:extLst>
                <a:ext uri="{FF2B5EF4-FFF2-40B4-BE49-F238E27FC236}">
                  <a16:creationId xmlns:a16="http://schemas.microsoft.com/office/drawing/2014/main" id="{2CC48C0E-01CF-4F57-9645-A83D4A0BC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2994" y="1014848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2" name="橢圓 141">
              <a:extLst>
                <a:ext uri="{FF2B5EF4-FFF2-40B4-BE49-F238E27FC236}">
                  <a16:creationId xmlns:a16="http://schemas.microsoft.com/office/drawing/2014/main" id="{56C66A4E-BBB4-4CBD-8B7F-4E108A6FC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7382" y="38353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3" name="橢圓 142">
              <a:extLst>
                <a:ext uri="{FF2B5EF4-FFF2-40B4-BE49-F238E27FC236}">
                  <a16:creationId xmlns:a16="http://schemas.microsoft.com/office/drawing/2014/main" id="{2B8B3949-63C9-4D9D-8161-CC94E09D9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7651" y="214960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4" name="橢圓 143">
              <a:extLst>
                <a:ext uri="{FF2B5EF4-FFF2-40B4-BE49-F238E27FC236}">
                  <a16:creationId xmlns:a16="http://schemas.microsoft.com/office/drawing/2014/main" id="{0355A7DA-2CAC-44BC-A75E-E767F68AA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0143" y="1124592"/>
              <a:ext cx="99297" cy="1019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5" name="橢圓 144">
              <a:extLst>
                <a:ext uri="{FF2B5EF4-FFF2-40B4-BE49-F238E27FC236}">
                  <a16:creationId xmlns:a16="http://schemas.microsoft.com/office/drawing/2014/main" id="{C1B06E67-73F4-4636-83C5-567D65276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4300" y="1899590"/>
              <a:ext cx="99297" cy="1019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E1C7BC01-C63D-4928-A3FA-2891FDE021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8189" y="1607693"/>
              <a:ext cx="99297" cy="101958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7" name="橢圓 146">
              <a:extLst>
                <a:ext uri="{FF2B5EF4-FFF2-40B4-BE49-F238E27FC236}">
                  <a16:creationId xmlns:a16="http://schemas.microsoft.com/office/drawing/2014/main" id="{7E5571D8-92C3-46E7-B4AE-B2B40E4367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1847" y="1432328"/>
              <a:ext cx="99297" cy="101958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8" name="橢圓 147">
              <a:extLst>
                <a:ext uri="{FF2B5EF4-FFF2-40B4-BE49-F238E27FC236}">
                  <a16:creationId xmlns:a16="http://schemas.microsoft.com/office/drawing/2014/main" id="{6671B432-1DC6-43A7-896B-C5369B6884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6011" y="2226560"/>
              <a:ext cx="99297" cy="101958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FCE8370F-A81C-4239-802E-295DBD5D2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2673" y="890396"/>
              <a:ext cx="99297" cy="101958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0" name="橢圓 149">
              <a:extLst>
                <a:ext uri="{FF2B5EF4-FFF2-40B4-BE49-F238E27FC236}">
                  <a16:creationId xmlns:a16="http://schemas.microsoft.com/office/drawing/2014/main" id="{66C3D5F3-4795-4933-A235-43509490D7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276" y="1623532"/>
              <a:ext cx="99297" cy="101958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1" name="橢圓 150">
              <a:extLst>
                <a:ext uri="{FF2B5EF4-FFF2-40B4-BE49-F238E27FC236}">
                  <a16:creationId xmlns:a16="http://schemas.microsoft.com/office/drawing/2014/main" id="{2CAD7B1F-3FEF-43F8-A24F-C23822A2BE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2833" y="1421014"/>
              <a:ext cx="99297" cy="101958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字方塊 34">
                  <a:extLst>
                    <a:ext uri="{FF2B5EF4-FFF2-40B4-BE49-F238E27FC236}">
                      <a16:creationId xmlns:a16="http://schemas.microsoft.com/office/drawing/2014/main" id="{08C58AE6-3210-41AB-931F-CEB237733E32}"/>
                    </a:ext>
                  </a:extLst>
                </p:cNvPr>
                <p:cNvSpPr txBox="1"/>
                <p:nvPr/>
              </p:nvSpPr>
              <p:spPr>
                <a:xfrm>
                  <a:off x="540749" y="1206763"/>
                  <a:ext cx="585496" cy="5520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sz="1000" i="1" kern="1200">
                                <a:solidFill>
                                  <a:srgbClr val="92D05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kern="1200">
                                <a:solidFill>
                                  <a:srgbClr val="92D05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000" i="1" kern="1200">
                                <a:solidFill>
                                  <a:srgbClr val="92D05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2" name="文字方塊 34">
                  <a:extLst>
                    <a:ext uri="{FF2B5EF4-FFF2-40B4-BE49-F238E27FC236}">
                      <a16:creationId xmlns:a16="http://schemas.microsoft.com/office/drawing/2014/main" id="{08C58AE6-3210-41AB-931F-CEB237733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49" y="1206763"/>
                  <a:ext cx="585496" cy="55208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36">
                  <a:extLst>
                    <a:ext uri="{FF2B5EF4-FFF2-40B4-BE49-F238E27FC236}">
                      <a16:creationId xmlns:a16="http://schemas.microsoft.com/office/drawing/2014/main" id="{A58A5E78-0A74-48B5-A8F4-338C7E74B7A0}"/>
                    </a:ext>
                  </a:extLst>
                </p:cNvPr>
                <p:cNvSpPr txBox="1"/>
                <p:nvPr/>
              </p:nvSpPr>
              <p:spPr>
                <a:xfrm>
                  <a:off x="874035" y="1899455"/>
                  <a:ext cx="606992" cy="44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sz="1000" i="1" kern="120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kern="120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000" i="1" kern="120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3" name="文字方塊 36">
                  <a:extLst>
                    <a:ext uri="{FF2B5EF4-FFF2-40B4-BE49-F238E27FC236}">
                      <a16:creationId xmlns:a16="http://schemas.microsoft.com/office/drawing/2014/main" id="{A58A5E78-0A74-48B5-A8F4-338C7E74B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35" y="1899455"/>
                  <a:ext cx="606992" cy="4440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37">
                  <a:extLst>
                    <a:ext uri="{FF2B5EF4-FFF2-40B4-BE49-F238E27FC236}">
                      <a16:creationId xmlns:a16="http://schemas.microsoft.com/office/drawing/2014/main" id="{642B3258-1EC0-40D5-B80F-B02F48F3BDE5}"/>
                    </a:ext>
                  </a:extLst>
                </p:cNvPr>
                <p:cNvSpPr txBox="1"/>
                <p:nvPr/>
              </p:nvSpPr>
              <p:spPr>
                <a:xfrm>
                  <a:off x="1741048" y="643990"/>
                  <a:ext cx="472630" cy="447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sz="1000" i="1" kern="12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kern="12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000" i="1" kern="12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4" name="文字方塊 37">
                  <a:extLst>
                    <a:ext uri="{FF2B5EF4-FFF2-40B4-BE49-F238E27FC236}">
                      <a16:creationId xmlns:a16="http://schemas.microsoft.com/office/drawing/2014/main" id="{642B3258-1EC0-40D5-B80F-B02F48F3B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048" y="643990"/>
                  <a:ext cx="472630" cy="4478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字方塊 38">
                  <a:extLst>
                    <a:ext uri="{FF2B5EF4-FFF2-40B4-BE49-F238E27FC236}">
                      <a16:creationId xmlns:a16="http://schemas.microsoft.com/office/drawing/2014/main" id="{9A67FB5E-4F62-4E84-BED2-905529D7C312}"/>
                    </a:ext>
                  </a:extLst>
                </p:cNvPr>
                <p:cNvSpPr txBox="1"/>
                <p:nvPr/>
              </p:nvSpPr>
              <p:spPr>
                <a:xfrm>
                  <a:off x="1292328" y="1484289"/>
                  <a:ext cx="459519" cy="435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sz="1000" i="1" kern="1200">
                                <a:solidFill>
                                  <a:srgbClr val="00B0F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kern="1200">
                                <a:solidFill>
                                  <a:srgbClr val="00B0F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000" i="1" kern="1200">
                                <a:solidFill>
                                  <a:srgbClr val="00B0F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TW" sz="1200" dirty="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5" name="文字方塊 38">
                  <a:extLst>
                    <a:ext uri="{FF2B5EF4-FFF2-40B4-BE49-F238E27FC236}">
                      <a16:creationId xmlns:a16="http://schemas.microsoft.com/office/drawing/2014/main" id="{9A67FB5E-4F62-4E84-BED2-905529D7C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328" y="1484289"/>
                  <a:ext cx="459519" cy="4359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3ADFBAC7-6704-4B69-89E2-69EBAFDA2EAB}"/>
              </a:ext>
            </a:extLst>
          </p:cNvPr>
          <p:cNvGrpSpPr/>
          <p:nvPr/>
        </p:nvGrpSpPr>
        <p:grpSpPr>
          <a:xfrm>
            <a:off x="6618241" y="-625237"/>
            <a:ext cx="3396599" cy="2983712"/>
            <a:chOff x="0" y="0"/>
            <a:chExt cx="3603071" cy="3240000"/>
          </a:xfrm>
        </p:grpSpPr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633B449C-97D6-41FE-9186-81DA2C7EEC1B}"/>
                </a:ext>
              </a:extLst>
            </p:cNvPr>
            <p:cNvCxnSpPr/>
            <p:nvPr/>
          </p:nvCxnSpPr>
          <p:spPr>
            <a:xfrm>
              <a:off x="0" y="1577547"/>
              <a:ext cx="36030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C95C4275-8653-41BC-BB92-E4660CF2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8563" y="0"/>
              <a:ext cx="0" cy="324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AB836F7F-B831-4BD3-A188-286514E078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8030" y="63583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B9D72780-69C6-48BC-B6B9-3E4695424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4911" y="453683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48262637-E382-4C9D-8ADD-4408BD393A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5679" y="1215104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0F7D5C60-A955-496C-89E1-B827962E01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7614" y="1365578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313D26D4-81EC-4AC8-A811-6A9A91096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266" y="186225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B6F4C8F9-F61E-4988-B73B-EFEDBBD27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367" y="2046671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6FBBD35B-AB1C-4C86-8FF5-12E40719B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914" y="263159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E9C71597-74A1-4069-8E98-9E6123F23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15" y="2809223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2308A689-4C2C-47D0-AA6B-79B45471AF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572" y="2579552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47BF90DD-E332-4E0E-A64A-50DB800BC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841" y="241097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69B32F13-65D2-4034-9DFB-CF91645A04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229" y="1833970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0F3678F3-D9EA-4562-B629-0B63C6180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498" y="1665394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22DB57B2-3C1A-4197-A3D8-F7896D73DC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2725" y="1183425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7D4D46B7-EA4B-4265-A368-BCFD82FE3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2994" y="1014848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88F4F31B-0F93-4422-A911-CE96128DDB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7382" y="38353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54FF850C-A616-4A46-98AC-E44197A95B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7651" y="214960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DC777AAC-8266-49F0-80D7-607B15028128}"/>
                </a:ext>
              </a:extLst>
            </p:cNvPr>
            <p:cNvCxnSpPr/>
            <p:nvPr/>
          </p:nvCxnSpPr>
          <p:spPr>
            <a:xfrm>
              <a:off x="1380434" y="1302131"/>
              <a:ext cx="790337" cy="54677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3E062178-E124-4E05-91C7-619664D976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2369" y="1452605"/>
              <a:ext cx="974129" cy="26376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40E6B330-C1B2-4924-932B-487D4E7427B7}"/>
                </a:ext>
              </a:extLst>
            </p:cNvPr>
            <p:cNvCxnSpPr>
              <a:cxnSpLocks/>
            </p:cNvCxnSpPr>
            <p:nvPr/>
          </p:nvCxnSpPr>
          <p:spPr>
            <a:xfrm>
              <a:off x="1354208" y="555641"/>
              <a:ext cx="841906" cy="2038842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07023738-A88A-4389-807D-170D6D34F969}"/>
                </a:ext>
              </a:extLst>
            </p:cNvPr>
            <p:cNvCxnSpPr>
              <a:cxnSpLocks/>
            </p:cNvCxnSpPr>
            <p:nvPr/>
          </p:nvCxnSpPr>
          <p:spPr>
            <a:xfrm>
              <a:off x="1232785" y="722863"/>
              <a:ext cx="1063598" cy="1703044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A4A065ED-669C-4DA1-B50B-B9578ED78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563" y="1234404"/>
              <a:ext cx="2664162" cy="678831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2D4F998B-E4FD-4B39-8390-1555CB440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64" y="1029779"/>
              <a:ext cx="2896872" cy="1067871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>
              <a:extLst>
                <a:ext uri="{FF2B5EF4-FFF2-40B4-BE49-F238E27FC236}">
                  <a16:creationId xmlns:a16="http://schemas.microsoft.com/office/drawing/2014/main" id="{B0B11C98-7B42-41F3-A938-0346FBE24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11" y="470563"/>
              <a:ext cx="2624713" cy="216103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>
              <a:extLst>
                <a:ext uri="{FF2B5EF4-FFF2-40B4-BE49-F238E27FC236}">
                  <a16:creationId xmlns:a16="http://schemas.microsoft.com/office/drawing/2014/main" id="{E0B40C8A-DEDF-4731-9712-B91CA137B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770" y="301987"/>
              <a:ext cx="2857423" cy="2522167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48D46058-FCCD-4029-AEFE-68F6D26F5593}"/>
              </a:ext>
            </a:extLst>
          </p:cNvPr>
          <p:cNvGrpSpPr/>
          <p:nvPr/>
        </p:nvGrpSpPr>
        <p:grpSpPr>
          <a:xfrm>
            <a:off x="3157141" y="2496267"/>
            <a:ext cx="3198096" cy="2983712"/>
            <a:chOff x="0" y="0"/>
            <a:chExt cx="3603071" cy="3240000"/>
          </a:xfrm>
        </p:grpSpPr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D99F11BD-8A42-404F-AF3E-44CCEE4D6CEB}"/>
                </a:ext>
              </a:extLst>
            </p:cNvPr>
            <p:cNvCxnSpPr/>
            <p:nvPr/>
          </p:nvCxnSpPr>
          <p:spPr>
            <a:xfrm>
              <a:off x="0" y="1577547"/>
              <a:ext cx="36030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7DE83877-D614-4AE9-AB35-4823C3B80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8563" y="0"/>
              <a:ext cx="0" cy="324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716701FC-A185-4DCB-98D2-8DB0B1FDA3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8030" y="63583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687778F9-F79D-4CBF-96E1-1EE3E3C1E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4911" y="453683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3B888E04-80B6-4871-BF96-C233257CCC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5679" y="1215104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F764898F-68DB-431B-95D9-948BC4630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7614" y="1365578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70D6896D-E656-4781-906A-23589E7BA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266" y="186225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A939EFE1-FC7A-4183-AC93-4760CB41A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367" y="2046671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97FA317D-EE5F-4178-9DA0-9293455376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914" y="263159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EFF73A06-77BD-468E-A00F-962A287930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15" y="2809223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AA368705-AC30-42E4-8266-CBFA6047A1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572" y="2579552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FE9C872D-2BE0-43C1-A9AF-1C5164D1A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841" y="2410976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0E862737-4CBB-4363-B7F8-E50B24FEE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229" y="1833970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6869929F-7A56-47FA-89A6-230F039E9F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498" y="1665394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33930C6E-26D1-48B8-AD64-C445D7800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2725" y="1183425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AE4F4EC4-E7F6-4E33-A865-53CA0DF405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2994" y="1014848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490F9CF0-6B9E-466E-B9A5-A440D3AAB5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7382" y="383536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5748DD1B-FBC6-492B-9F67-CE7953E2E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7651" y="214960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9" name="乘號 98">
              <a:extLst>
                <a:ext uri="{FF2B5EF4-FFF2-40B4-BE49-F238E27FC236}">
                  <a16:creationId xmlns:a16="http://schemas.microsoft.com/office/drawing/2014/main" id="{3E60651C-2914-4E32-8A50-D62606181D92}"/>
                </a:ext>
              </a:extLst>
            </p:cNvPr>
            <p:cNvSpPr/>
            <p:nvPr/>
          </p:nvSpPr>
          <p:spPr>
            <a:xfrm>
              <a:off x="2304551" y="938412"/>
              <a:ext cx="170970" cy="157358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9C3CC613-6E24-4DD7-8333-118E91F846A2}"/>
              </a:ext>
            </a:extLst>
          </p:cNvPr>
          <p:cNvGrpSpPr/>
          <p:nvPr/>
        </p:nvGrpSpPr>
        <p:grpSpPr>
          <a:xfrm>
            <a:off x="6633404" y="2471130"/>
            <a:ext cx="3363515" cy="2983712"/>
            <a:chOff x="0" y="0"/>
            <a:chExt cx="3603071" cy="3240000"/>
          </a:xfrm>
        </p:grpSpPr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1D93E04A-800A-442F-A48A-8C65C569917C}"/>
                </a:ext>
              </a:extLst>
            </p:cNvPr>
            <p:cNvCxnSpPr/>
            <p:nvPr/>
          </p:nvCxnSpPr>
          <p:spPr>
            <a:xfrm>
              <a:off x="0" y="1577547"/>
              <a:ext cx="36030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D30C86C5-1905-4B37-A862-2069D4A7D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8563" y="0"/>
              <a:ext cx="0" cy="324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4EA7A0B9-B140-48C3-A77F-3159B4FBB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8030" y="63583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EFE3EC5E-00EB-4A30-927C-449F122AF1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4911" y="453683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F62F90F5-D9EA-4CB1-BD2F-82817EC64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5679" y="1215104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8F6537CA-D6A5-4E3A-AEA4-0DCF51BB5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7614" y="1365578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3C6265F-249F-4D15-AC7C-E9E8CF7949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266" y="186225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BAACC035-EA7A-4964-87E0-81EEBB372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367" y="2046671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F40B1879-CEDC-4B2A-89AE-0EBA49D3E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914" y="263159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722872EE-ED6D-41D6-8C7D-141D0EE1B6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15" y="2809223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25C82B25-0B1B-45E1-9402-D71939E7B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572" y="2579552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6999CE01-6075-4BB4-9505-2C074323D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841" y="2410976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77AAF87C-988E-4BAA-836A-A4F99BBB76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229" y="1833970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266EE5BC-9591-4F74-9434-857FA5A67C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498" y="1665394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022A07BA-E5E4-44E3-B795-0B2D0BA1B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2725" y="1183425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D749F97C-D3CA-4086-AC4E-6660D00F8D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2994" y="1014848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7CFFF17D-35A4-476A-BD32-CDE9EC0BC0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7382" y="383536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2BF81E0A-689F-4D80-AECC-F223F185C5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7651" y="214960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0" name="乘號 79">
              <a:extLst>
                <a:ext uri="{FF2B5EF4-FFF2-40B4-BE49-F238E27FC236}">
                  <a16:creationId xmlns:a16="http://schemas.microsoft.com/office/drawing/2014/main" id="{738A8C91-047A-4470-AF9A-8FAFF79092CB}"/>
                </a:ext>
              </a:extLst>
            </p:cNvPr>
            <p:cNvSpPr/>
            <p:nvPr/>
          </p:nvSpPr>
          <p:spPr>
            <a:xfrm>
              <a:off x="2643775" y="1376676"/>
              <a:ext cx="170970" cy="157358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0F96D65C-07AC-4B0D-B50E-E30A45FD31DB}"/>
              </a:ext>
            </a:extLst>
          </p:cNvPr>
          <p:cNvGrpSpPr/>
          <p:nvPr/>
        </p:nvGrpSpPr>
        <p:grpSpPr>
          <a:xfrm>
            <a:off x="3073139" y="5566650"/>
            <a:ext cx="3308376" cy="2983712"/>
            <a:chOff x="0" y="0"/>
            <a:chExt cx="3603071" cy="3240000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0A8E2378-FE9D-4728-8153-02877E842B72}"/>
                </a:ext>
              </a:extLst>
            </p:cNvPr>
            <p:cNvCxnSpPr/>
            <p:nvPr/>
          </p:nvCxnSpPr>
          <p:spPr>
            <a:xfrm>
              <a:off x="0" y="1577547"/>
              <a:ext cx="36030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CE73AA37-2DA0-437C-8AAE-0B1974158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8563" y="0"/>
              <a:ext cx="0" cy="324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78DF45C5-09AB-4CAF-A0FC-317D8E3EF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8030" y="635836"/>
              <a:ext cx="99297" cy="101958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B206586-0650-4166-9862-B5146DBB3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4911" y="453683"/>
              <a:ext cx="99297" cy="101958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720F5016-1C24-41AE-AA2D-75D668B8D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5679" y="1215104"/>
              <a:ext cx="99297" cy="101958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139D98C-2929-4EB5-8B86-BB5F84559B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7614" y="1365578"/>
              <a:ext cx="99297" cy="101958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CD06F59B-2520-4618-B3BB-455BCA8B26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9266" y="1862256"/>
              <a:ext cx="99297" cy="101958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4255F8FC-23CF-4A92-927D-8498C4890B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367" y="2046671"/>
              <a:ext cx="99297" cy="101958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5FCCDCBE-486A-4E02-A2A4-79790E3EA2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914" y="2631596"/>
              <a:ext cx="99297" cy="101958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1E92F1A6-773D-48F9-9719-24D53862A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15" y="2809223"/>
              <a:ext cx="99297" cy="101958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3A6A7483-9845-4E30-AF53-F616C19E1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572" y="2579552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41BA12C5-5836-4700-B4F7-AA5738A598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841" y="2410976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163FAF1-1213-4806-9CD5-4B81C58AA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229" y="1833970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58385F8C-635B-47F2-AEFA-C351AEDBD3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498" y="1665394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0EBEF7F8-FF5C-4AA4-BC29-B0684ACD6E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2725" y="1183425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88F13514-BC61-4013-891A-3D075D5322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2994" y="1014848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36386C6B-6D41-40A6-9912-01411A12AD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7382" y="383536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258F7B4C-52F3-44C4-A4FD-BE5106F210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7651" y="214960"/>
              <a:ext cx="99297" cy="10195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9132FA0C-4C08-467E-915A-603B1497F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596" y="485494"/>
              <a:ext cx="760435" cy="194041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C062081B-5902-4BAE-A414-1373501FB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6327" y="316918"/>
              <a:ext cx="960973" cy="2277565"/>
            </a:xfrm>
            <a:prstGeom prst="line">
              <a:avLst/>
            </a:prstGeom>
            <a:ln w="95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3D8AE3E0-CD50-4A23-AA4C-C068B09D1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1253" y="1270452"/>
              <a:ext cx="776014" cy="409873"/>
            </a:xfrm>
            <a:prstGeom prst="line">
              <a:avLst/>
            </a:prstGeom>
            <a:ln w="95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016489B5-8D3F-4461-8697-EA6E2AC67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0984" y="1101875"/>
              <a:ext cx="976552" cy="747026"/>
            </a:xfrm>
            <a:prstGeom prst="line">
              <a:avLst/>
            </a:prstGeom>
            <a:ln w="95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8B13F82-4534-4BC4-8462-AF04E28F8E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782" y="558787"/>
              <a:ext cx="960973" cy="2277565"/>
            </a:xfrm>
            <a:prstGeom prst="line">
              <a:avLst/>
            </a:prstGeom>
            <a:ln w="952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330E3558-30E1-463B-B378-E8BE33424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669" y="737794"/>
              <a:ext cx="706289" cy="1908733"/>
            </a:xfrm>
            <a:prstGeom prst="line">
              <a:avLst/>
            </a:prstGeom>
            <a:ln w="952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B6FA3FB-0CE2-4D6F-8529-4264E9CCB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021" y="1452605"/>
              <a:ext cx="788135" cy="424582"/>
            </a:xfrm>
            <a:prstGeom prst="line">
              <a:avLst/>
            </a:prstGeom>
            <a:ln w="952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A757CDF5-DB85-41BE-8F6E-0FCF602A5F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122" y="1302131"/>
              <a:ext cx="1004099" cy="759471"/>
            </a:xfrm>
            <a:prstGeom prst="line">
              <a:avLst/>
            </a:prstGeom>
            <a:ln w="952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440">
                  <a:extLst>
                    <a:ext uri="{FF2B5EF4-FFF2-40B4-BE49-F238E27FC236}">
                      <a16:creationId xmlns:a16="http://schemas.microsoft.com/office/drawing/2014/main" id="{8C34E4C5-C807-4D40-BC6D-A1F4C39ABA38}"/>
                    </a:ext>
                  </a:extLst>
                </p:cNvPr>
                <p:cNvSpPr txBox="1"/>
                <p:nvPr/>
              </p:nvSpPr>
              <p:spPr>
                <a:xfrm>
                  <a:off x="469937" y="1224067"/>
                  <a:ext cx="377190" cy="548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sz="1500" i="1" kern="1200">
                                <a:solidFill>
                                  <a:srgbClr val="92D05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sz="1500" i="1" kern="1200">
                                    <a:solidFill>
                                      <a:srgbClr val="92D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500" i="1" kern="1200">
                                    <a:solidFill>
                                      <a:srgbClr val="92D05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500" i="1" kern="1200">
                                <a:solidFill>
                                  <a:srgbClr val="92D05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7" name="文字方塊 440">
                  <a:extLst>
                    <a:ext uri="{FF2B5EF4-FFF2-40B4-BE49-F238E27FC236}">
                      <a16:creationId xmlns:a16="http://schemas.microsoft.com/office/drawing/2014/main" id="{8C34E4C5-C807-4D40-BC6D-A1F4C39AB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937" y="1224067"/>
                  <a:ext cx="377190" cy="548640"/>
                </a:xfrm>
                <a:prstGeom prst="rect">
                  <a:avLst/>
                </a:prstGeom>
                <a:blipFill>
                  <a:blip r:embed="rId6"/>
                  <a:stretch>
                    <a:fillRect t="-12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9AD90B53-CF25-4F03-8DE7-588E348D9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276" y="1623532"/>
              <a:ext cx="99297" cy="101958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640B38CE-4456-4AD1-93FA-4C8D1E7C8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6162" y="1420584"/>
              <a:ext cx="99297" cy="101958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0" name="箭號: 向下 59">
              <a:extLst>
                <a:ext uri="{FF2B5EF4-FFF2-40B4-BE49-F238E27FC236}">
                  <a16:creationId xmlns:a16="http://schemas.microsoft.com/office/drawing/2014/main" id="{8F0EA6E3-99AE-45BC-BFF7-C949C754CD7F}"/>
                </a:ext>
              </a:extLst>
            </p:cNvPr>
            <p:cNvSpPr/>
            <p:nvPr/>
          </p:nvSpPr>
          <p:spPr>
            <a:xfrm rot="4898769">
              <a:off x="2159698" y="1216362"/>
              <a:ext cx="209725" cy="583927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1" name="箭號: 向下 60">
              <a:extLst>
                <a:ext uri="{FF2B5EF4-FFF2-40B4-BE49-F238E27FC236}">
                  <a16:creationId xmlns:a16="http://schemas.microsoft.com/office/drawing/2014/main" id="{48818576-5FB4-4EBE-809D-133AF4C249F5}"/>
                </a:ext>
              </a:extLst>
            </p:cNvPr>
            <p:cNvSpPr/>
            <p:nvPr/>
          </p:nvSpPr>
          <p:spPr>
            <a:xfrm rot="15866872">
              <a:off x="1171167" y="1371504"/>
              <a:ext cx="209725" cy="583927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ED2C516-6ABF-4B69-A0A2-994239DA3004}"/>
              </a:ext>
            </a:extLst>
          </p:cNvPr>
          <p:cNvGrpSpPr/>
          <p:nvPr/>
        </p:nvGrpSpPr>
        <p:grpSpPr>
          <a:xfrm>
            <a:off x="6565204" y="5579218"/>
            <a:ext cx="3374543" cy="2983712"/>
            <a:chOff x="0" y="0"/>
            <a:chExt cx="3603071" cy="3240000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DEBAECD0-247E-4458-AABC-AF54FE7FDD4D}"/>
                </a:ext>
              </a:extLst>
            </p:cNvPr>
            <p:cNvCxnSpPr/>
            <p:nvPr/>
          </p:nvCxnSpPr>
          <p:spPr>
            <a:xfrm>
              <a:off x="0" y="1577547"/>
              <a:ext cx="360307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81DB7E74-25F0-423D-B6BC-F19524D99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8563" y="0"/>
              <a:ext cx="0" cy="324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7D7B87C3-ED10-4CA8-B869-D837EA27A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3062" y="530951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55F6F57-2BAD-4460-94C3-EDCF6E684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43" y="348798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51977CA-D456-4877-96B7-2B534C1E6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0711" y="1110219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F55C7C4-8B94-477A-AB34-B1C43DF04C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2646" y="1260693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1891213C-5605-413B-9F32-CE9AB56A03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4298" y="1757371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40F1F027-F5CA-489C-B4A5-604443C41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6399" y="1941786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9A4968E-A356-4B1B-9BB1-868C7124A4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2946" y="2526711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0DD24317-D257-4478-B84F-631A68363C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5047" y="2704338"/>
              <a:ext cx="99297" cy="1019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BE504F10-7F6A-4EDC-8C91-F2E48DBB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5814" y="453902"/>
              <a:ext cx="960973" cy="227756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96E83BCC-5461-4AE2-A11F-6417E6F8B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7701" y="632909"/>
              <a:ext cx="706289" cy="190873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CE18C1C5-AD31-40DF-B454-9F817FC1B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9053" y="1347720"/>
              <a:ext cx="788135" cy="424582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86B42900-C4DC-4726-85B0-252A35FA36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1154" y="1197246"/>
              <a:ext cx="1004099" cy="759471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字方塊 2">
            <a:extLst>
              <a:ext uri="{FF2B5EF4-FFF2-40B4-BE49-F238E27FC236}">
                <a16:creationId xmlns:a16="http://schemas.microsoft.com/office/drawing/2014/main" id="{B5B682DD-E636-466D-99B8-5EDA85D02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6683" y="1523926"/>
            <a:ext cx="527135" cy="3029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5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(a)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2">
            <a:extLst>
              <a:ext uri="{FF2B5EF4-FFF2-40B4-BE49-F238E27FC236}">
                <a16:creationId xmlns:a16="http://schemas.microsoft.com/office/drawing/2014/main" id="{C6DC59CE-20B6-44D7-A2EC-0DC4720DC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50" y="1523926"/>
            <a:ext cx="527135" cy="3029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5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(b)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2">
            <a:extLst>
              <a:ext uri="{FF2B5EF4-FFF2-40B4-BE49-F238E27FC236}">
                <a16:creationId xmlns:a16="http://schemas.microsoft.com/office/drawing/2014/main" id="{67E43FF7-678F-4470-BCAB-1FA89FB97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6044" y="4607726"/>
            <a:ext cx="527135" cy="3029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5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(c)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8C003115-3C37-4EC1-9128-A38A603C1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115" y="4607726"/>
            <a:ext cx="527135" cy="3029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5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(d)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2">
            <a:extLst>
              <a:ext uri="{FF2B5EF4-FFF2-40B4-BE49-F238E27FC236}">
                <a16:creationId xmlns:a16="http://schemas.microsoft.com/office/drawing/2014/main" id="{B880DB0C-A640-4FBD-A2A6-182BBF217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445" y="7703245"/>
            <a:ext cx="527135" cy="3029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5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(e)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2">
            <a:extLst>
              <a:ext uri="{FF2B5EF4-FFF2-40B4-BE49-F238E27FC236}">
                <a16:creationId xmlns:a16="http://schemas.microsoft.com/office/drawing/2014/main" id="{702BE0FA-7DC4-497C-97CB-0C54C98A0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516" y="7766086"/>
            <a:ext cx="527135" cy="30291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5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(f)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6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A5077B6-F127-4B44-AEE0-D55B105C8130}"/>
              </a:ext>
            </a:extLst>
          </p:cNvPr>
          <p:cNvSpPr txBox="1"/>
          <p:nvPr/>
        </p:nvSpPr>
        <p:spPr>
          <a:xfrm>
            <a:off x="7362610" y="4957896"/>
            <a:ext cx="441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" panose="02020603050405020304" pitchFamily="18" charset="0"/>
                <a:cs typeface="Times" panose="02020603050405020304" pitchFamily="18" charset="0"/>
              </a:rPr>
              <a:t>(d)</a:t>
            </a:r>
            <a:endParaRPr lang="zh-TW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367DC83-B1C5-4F09-86E7-E2CA5C9582A0}"/>
              </a:ext>
            </a:extLst>
          </p:cNvPr>
          <p:cNvCxnSpPr>
            <a:cxnSpLocks/>
            <a:stCxn id="28" idx="3"/>
            <a:endCxn id="21" idx="7"/>
          </p:cNvCxnSpPr>
          <p:nvPr/>
        </p:nvCxnSpPr>
        <p:spPr>
          <a:xfrm flipH="1">
            <a:off x="7984274" y="2921095"/>
            <a:ext cx="652821" cy="161873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5212EB-BD7A-4004-BA78-4069949C2061}"/>
              </a:ext>
            </a:extLst>
          </p:cNvPr>
          <p:cNvCxnSpPr>
            <a:cxnSpLocks/>
            <a:stCxn id="26" idx="2"/>
            <a:endCxn id="23" idx="6"/>
          </p:cNvCxnSpPr>
          <p:nvPr/>
        </p:nvCxnSpPr>
        <p:spPr>
          <a:xfrm flipH="1">
            <a:off x="7981453" y="3456327"/>
            <a:ext cx="658462" cy="58720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1DA106D-00C2-4966-862D-4A57224DB6B4}"/>
              </a:ext>
            </a:extLst>
          </p:cNvPr>
          <p:cNvCxnSpPr>
            <a:cxnSpLocks/>
            <a:stCxn id="25" idx="3"/>
            <a:endCxn id="24" idx="7"/>
          </p:cNvCxnSpPr>
          <p:nvPr/>
        </p:nvCxnSpPr>
        <p:spPr>
          <a:xfrm flipH="1">
            <a:off x="8039089" y="3615359"/>
            <a:ext cx="543191" cy="26914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474DA11-8ACA-4038-9B21-A2FBE0B0FCAE}"/>
              </a:ext>
            </a:extLst>
          </p:cNvPr>
          <p:cNvCxnSpPr>
            <a:cxnSpLocks/>
          </p:cNvCxnSpPr>
          <p:nvPr/>
        </p:nvCxnSpPr>
        <p:spPr>
          <a:xfrm flipH="1">
            <a:off x="8047240" y="3041757"/>
            <a:ext cx="506109" cy="137704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7CA397D-E364-4D2A-9E7F-44B899CAD157}"/>
              </a:ext>
            </a:extLst>
          </p:cNvPr>
          <p:cNvGrpSpPr/>
          <p:nvPr/>
        </p:nvGrpSpPr>
        <p:grpSpPr>
          <a:xfrm>
            <a:off x="6296635" y="2674814"/>
            <a:ext cx="2635973" cy="2322660"/>
            <a:chOff x="2806117" y="3296872"/>
            <a:chExt cx="3603071" cy="3240000"/>
          </a:xfrm>
        </p:grpSpPr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C7854FDE-8E4B-435C-BFB5-EA82FBE00C27}"/>
                </a:ext>
              </a:extLst>
            </p:cNvPr>
            <p:cNvCxnSpPr/>
            <p:nvPr/>
          </p:nvCxnSpPr>
          <p:spPr>
            <a:xfrm>
              <a:off x="2806117" y="4874419"/>
              <a:ext cx="3603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559C8CD-1705-400A-BF38-F07C345A7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4680" y="3296872"/>
              <a:ext cx="0" cy="324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FB3EC285-5E5A-4667-81BE-5032E7DF5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4147" y="3932707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A0F2798-B519-440F-BA78-801B171CC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028" y="3750554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EF77C89F-E91E-4312-A4F4-16144C955C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1797" y="4511975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45B5745-AE6F-4E2B-BAE1-D8D95F85C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3731" y="4662448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E98DB9AE-8D37-4CA6-93F4-2913D2349E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5383" y="5159126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43A81113-C4D5-4E4D-A14E-92F812980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7484" y="5343542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D1EF0AC-DB11-4815-8BF3-ECAE0A2C72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4030" y="5928466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FC45FE30-10F2-4A3F-8C23-5709BE77FB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6133" y="6106094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E8087B6-9C1F-4927-B01F-791FBD04E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7689" y="5876422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01279022-6E72-4956-96A6-9CA79DCD2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959" y="5707846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2A629EA1-352D-4E52-A406-AFA6F96C3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2346" y="5130841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2D8CFC97-5682-49EA-AA48-BAED26916B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2615" y="4962265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3F384D72-60BA-44E6-88BE-7C2DB7EEF3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8843" y="4480295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3E39740D-C8FD-4FCA-912F-B11E4035D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9110" y="4311718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C2E7B7AA-9EB4-4C51-8D3B-C5E849DD77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3499" y="3680407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CD1862C0-402B-456F-B8CE-EE5FE3F194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3768" y="3511830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29" name="乘號 28">
              <a:extLst>
                <a:ext uri="{FF2B5EF4-FFF2-40B4-BE49-F238E27FC236}">
                  <a16:creationId xmlns:a16="http://schemas.microsoft.com/office/drawing/2014/main" id="{4D523CB8-3B26-4361-9253-AE3A6E9A0A2F}"/>
                </a:ext>
              </a:extLst>
            </p:cNvPr>
            <p:cNvSpPr/>
            <p:nvPr/>
          </p:nvSpPr>
          <p:spPr>
            <a:xfrm>
              <a:off x="5417907" y="4639147"/>
              <a:ext cx="246039" cy="251091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0DE5455-C13D-40AE-8B3B-625C24551AF7}"/>
                  </a:ext>
                </a:extLst>
              </p:cNvPr>
              <p:cNvSpPr txBox="1"/>
              <p:nvPr/>
            </p:nvSpPr>
            <p:spPr>
              <a:xfrm>
                <a:off x="7946659" y="3367995"/>
                <a:ext cx="459100" cy="362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0DE5455-C13D-40AE-8B3B-625C24551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59" y="3367995"/>
                <a:ext cx="459100" cy="362087"/>
              </a:xfrm>
              <a:prstGeom prst="rect">
                <a:avLst/>
              </a:prstGeom>
              <a:blipFill>
                <a:blip r:embed="rId2"/>
                <a:stretch>
                  <a:fillRect r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群組 30">
            <a:extLst>
              <a:ext uri="{FF2B5EF4-FFF2-40B4-BE49-F238E27FC236}">
                <a16:creationId xmlns:a16="http://schemas.microsoft.com/office/drawing/2014/main" id="{771CAA97-FE9E-4417-BDE7-6422DF51EEA8}"/>
              </a:ext>
            </a:extLst>
          </p:cNvPr>
          <p:cNvGrpSpPr/>
          <p:nvPr/>
        </p:nvGrpSpPr>
        <p:grpSpPr>
          <a:xfrm>
            <a:off x="3552150" y="2690444"/>
            <a:ext cx="2635973" cy="2602981"/>
            <a:chOff x="3552150" y="2690444"/>
            <a:chExt cx="2635973" cy="2602981"/>
          </a:xfrm>
        </p:grpSpPr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0CA22F8D-4506-4F20-A020-3F6AD0B6E5BF}"/>
                </a:ext>
              </a:extLst>
            </p:cNvPr>
            <p:cNvCxnSpPr/>
            <p:nvPr/>
          </p:nvCxnSpPr>
          <p:spPr>
            <a:xfrm>
              <a:off x="3552150" y="3821341"/>
              <a:ext cx="26359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A1678FE1-D72B-45A0-9CC6-82568ECE5E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8698" y="2690444"/>
              <a:ext cx="0" cy="2322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4A131250-4D99-4534-B5C2-57A6A47D7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2038" y="3146255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C1B57496-FA1E-422E-8756-50548DA46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0231" y="3015675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97A7BB98-10C2-45C8-B66F-94530221AE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057" y="3561515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8A99CB34-6018-4E2D-B923-74C9232B6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8313" y="3669385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B7BF502F-7FD3-4513-9177-6327025661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0354" y="4025439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A2CDC4BC-969C-4FA4-9B1E-880785223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4100" y="4157641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CA42882C-C270-4C09-85D2-35AB56E0F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312" y="4576956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B4A07AA0-421C-47B2-9F45-7A283D1D7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059" y="4704292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3AE13AE6-D5EA-49CD-8F0F-36E9C0EF6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8168" y="4539647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876C6693-1BD8-47D4-B88F-06C2B6C52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21524" y="4418800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4E5A497D-E1D1-4057-A117-3D5E6D5E5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27" y="4005162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E2FEF7AF-3BA9-45AD-BAA5-824A3FFB5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2983" y="3884315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B514D6AC-FC5F-44C3-BE37-C86DE8E9E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2075" y="3538805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7E68EC37-6005-4DFB-A784-7FA8A9DA83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5430" y="3417957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93DBBE2B-032E-41CD-916C-752BCC2936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3534" y="2965389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4BBC5B50-5621-4946-974D-ADB48C78E2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6890" y="2844541"/>
              <a:ext cx="107341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50" name="乘號 49">
              <a:extLst>
                <a:ext uri="{FF2B5EF4-FFF2-40B4-BE49-F238E27FC236}">
                  <a16:creationId xmlns:a16="http://schemas.microsoft.com/office/drawing/2014/main" id="{32B46A26-F409-413B-AC2E-62B41DCFE0DD}"/>
                </a:ext>
              </a:extLst>
            </p:cNvPr>
            <p:cNvSpPr/>
            <p:nvPr/>
          </p:nvSpPr>
          <p:spPr>
            <a:xfrm>
              <a:off x="5238138" y="3363163"/>
              <a:ext cx="180000" cy="18000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FC3BD5B4-ECD0-4582-82B7-3593BFA1DA81}"/>
                </a:ext>
              </a:extLst>
            </p:cNvPr>
            <p:cNvSpPr txBox="1"/>
            <p:nvPr/>
          </p:nvSpPr>
          <p:spPr>
            <a:xfrm>
              <a:off x="4636855" y="4970260"/>
              <a:ext cx="441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latin typeface="Times" panose="02020603050405020304" pitchFamily="18" charset="0"/>
                  <a:cs typeface="Times" panose="02020603050405020304" pitchFamily="18" charset="0"/>
                </a:rPr>
                <a:t>(c)</a:t>
              </a:r>
              <a:endParaRPr lang="zh-TW" altLang="en-US" sz="15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EECB3289-5F45-457D-BE87-6471C3E7FB72}"/>
                    </a:ext>
                  </a:extLst>
                </p:cNvPr>
                <p:cNvSpPr txBox="1"/>
                <p:nvPr/>
              </p:nvSpPr>
              <p:spPr>
                <a:xfrm>
                  <a:off x="5126323" y="3066459"/>
                  <a:ext cx="459100" cy="3620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15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TW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zh-TW" altLang="en-US" sz="1500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EECB3289-5F45-457D-BE87-6471C3E7F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323" y="3066459"/>
                  <a:ext cx="459100" cy="362087"/>
                </a:xfrm>
                <a:prstGeom prst="rect">
                  <a:avLst/>
                </a:prstGeom>
                <a:blipFill>
                  <a:blip r:embed="rId3"/>
                  <a:stretch>
                    <a:fillRect r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62DB6858-6DF0-479A-8412-96A2E101AED1}"/>
              </a:ext>
            </a:extLst>
          </p:cNvPr>
          <p:cNvGrpSpPr/>
          <p:nvPr/>
        </p:nvGrpSpPr>
        <p:grpSpPr>
          <a:xfrm>
            <a:off x="6309220" y="0"/>
            <a:ext cx="2635973" cy="2322660"/>
            <a:chOff x="2806117" y="3296872"/>
            <a:chExt cx="3603071" cy="3240000"/>
          </a:xfrm>
        </p:grpSpPr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89220534-A263-4BA6-9C69-7F557585F3DF}"/>
                </a:ext>
              </a:extLst>
            </p:cNvPr>
            <p:cNvCxnSpPr/>
            <p:nvPr/>
          </p:nvCxnSpPr>
          <p:spPr>
            <a:xfrm>
              <a:off x="2806117" y="4874419"/>
              <a:ext cx="3603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F0CA8038-F6F8-4A3B-B649-EBC0F59E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4680" y="3296872"/>
              <a:ext cx="0" cy="324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19AC8D8E-DECF-4C33-A41B-C5B474EB8B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4146" y="3932708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8469B658-0588-4FDE-9ADC-142601BD0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026" y="3750555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FFCCC361-1EA0-4E99-BF5B-EEA40ADF1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1795" y="4511976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87EED620-BDA4-42DE-A80F-5B774CDF86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3729" y="4662449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0CE91D00-8626-45FF-ADA1-F8A1019927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5382" y="5159128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E90C5601-DF6F-49A5-B20E-D8007EB47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7483" y="5343543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A813A5E6-7772-4EF5-A9AF-DFDD971163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4029" y="5928468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71B4DFEF-B333-4AA2-B29E-0986DE1BFE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6131" y="6106095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3A4C908D-58A4-46AB-8716-C8B50E1A91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7688" y="5876423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E31580E5-BC91-4F41-BBE6-B5475584C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957" y="5707848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DDB5F35F-FAB4-4372-89E8-72EB1ADE3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2345" y="5130842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E5FEC810-A993-4125-8ECF-85B457E2A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2614" y="4962267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C19D988F-0D12-483C-A4A0-1FE10FBBEE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8841" y="4480297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BD590DA5-9A18-4BCD-AA31-D9C58013F2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9109" y="4311719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744A34B5-95D1-4652-AE31-49D791AE2B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3498" y="3680409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34FB285A-699B-48DF-81DA-7B33C7A526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3767" y="3511831"/>
              <a:ext cx="147624" cy="1515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4F321B86-27AD-43CA-8C8C-747DD38E7B76}"/>
                </a:ext>
              </a:extLst>
            </p:cNvPr>
            <p:cNvCxnSpPr>
              <a:stCxn id="58" idx="5"/>
              <a:endCxn id="66" idx="1"/>
            </p:cNvCxnSpPr>
            <p:nvPr/>
          </p:nvCxnSpPr>
          <p:spPr>
            <a:xfrm>
              <a:off x="4227800" y="4641358"/>
              <a:ext cx="756163" cy="51168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2014FD60-1AF4-4C7E-85C6-F8A5D5CC3EFE}"/>
                </a:ext>
              </a:extLst>
            </p:cNvPr>
            <p:cNvCxnSpPr>
              <a:cxnSpLocks/>
              <a:stCxn id="59" idx="5"/>
              <a:endCxn id="67" idx="2"/>
            </p:cNvCxnSpPr>
            <p:nvPr/>
          </p:nvCxnSpPr>
          <p:spPr>
            <a:xfrm>
              <a:off x="4129734" y="4791831"/>
              <a:ext cx="932880" cy="24622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C4F899CD-D6EC-415F-B01C-40632ACEAA34}"/>
                </a:ext>
              </a:extLst>
            </p:cNvPr>
            <p:cNvCxnSpPr>
              <a:cxnSpLocks/>
              <a:stCxn id="57" idx="5"/>
              <a:endCxn id="64" idx="1"/>
            </p:cNvCxnSpPr>
            <p:nvPr/>
          </p:nvCxnSpPr>
          <p:spPr>
            <a:xfrm>
              <a:off x="4187031" y="3879937"/>
              <a:ext cx="822275" cy="201868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69EB2C6B-82EF-4C8E-B00A-4CA105AD63F7}"/>
                </a:ext>
              </a:extLst>
            </p:cNvPr>
            <p:cNvCxnSpPr>
              <a:cxnSpLocks/>
              <a:stCxn id="56" idx="5"/>
              <a:endCxn id="65" idx="1"/>
            </p:cNvCxnSpPr>
            <p:nvPr/>
          </p:nvCxnSpPr>
          <p:spPr>
            <a:xfrm>
              <a:off x="4080151" y="4062090"/>
              <a:ext cx="1029425" cy="1667956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3AFDB264-4E2D-4BFB-A26B-D233036B55A6}"/>
                </a:ext>
              </a:extLst>
            </p:cNvPr>
            <p:cNvCxnSpPr>
              <a:cxnSpLocks/>
              <a:stCxn id="60" idx="6"/>
              <a:endCxn id="68" idx="2"/>
            </p:cNvCxnSpPr>
            <p:nvPr/>
          </p:nvCxnSpPr>
          <p:spPr>
            <a:xfrm flipV="1">
              <a:off x="3293005" y="4556087"/>
              <a:ext cx="2615836" cy="678831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A3BA3F6E-2E81-4C57-BB2F-78B0283E4F03}"/>
                </a:ext>
              </a:extLst>
            </p:cNvPr>
            <p:cNvCxnSpPr>
              <a:cxnSpLocks/>
              <a:stCxn id="61" idx="6"/>
              <a:endCxn id="69" idx="2"/>
            </p:cNvCxnSpPr>
            <p:nvPr/>
          </p:nvCxnSpPr>
          <p:spPr>
            <a:xfrm flipV="1">
              <a:off x="3175106" y="4387510"/>
              <a:ext cx="2834003" cy="103182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CAA7F1F2-3BFD-47E4-869C-F3DEDAFDA9CD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V="1">
              <a:off x="3273328" y="3809790"/>
              <a:ext cx="2631789" cy="211868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B74B9FC0-2CB3-4834-BCBC-F9E014FAC67B}"/>
                </a:ext>
              </a:extLst>
            </p:cNvPr>
            <p:cNvCxnSpPr>
              <a:cxnSpLocks/>
              <a:stCxn id="63" idx="7"/>
              <a:endCxn id="71" idx="3"/>
            </p:cNvCxnSpPr>
            <p:nvPr/>
          </p:nvCxnSpPr>
          <p:spPr>
            <a:xfrm flipV="1">
              <a:off x="3182136" y="3641213"/>
              <a:ext cx="2823250" cy="248708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E7AEC601-4322-429C-99EE-BB67B1E9EA1B}"/>
              </a:ext>
            </a:extLst>
          </p:cNvPr>
          <p:cNvSpPr txBox="1"/>
          <p:nvPr/>
        </p:nvSpPr>
        <p:spPr>
          <a:xfrm>
            <a:off x="7381660" y="2284786"/>
            <a:ext cx="441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" panose="02020603050405020304" pitchFamily="18" charset="0"/>
                <a:cs typeface="Times" panose="02020603050405020304" pitchFamily="18" charset="0"/>
              </a:rPr>
              <a:t>(b)</a:t>
            </a:r>
            <a:endParaRPr lang="zh-TW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BD5E36AB-9C49-43DA-AE67-59B41652841E}"/>
              </a:ext>
            </a:extLst>
          </p:cNvPr>
          <p:cNvGrpSpPr/>
          <p:nvPr/>
        </p:nvGrpSpPr>
        <p:grpSpPr>
          <a:xfrm>
            <a:off x="3552180" y="10560"/>
            <a:ext cx="2635973" cy="2633817"/>
            <a:chOff x="3552180" y="10560"/>
            <a:chExt cx="2635973" cy="263381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1777554D-FBEE-4DCF-BE0A-EE636FDF2B3F}"/>
                </a:ext>
              </a:extLst>
            </p:cNvPr>
            <p:cNvGrpSpPr/>
            <p:nvPr/>
          </p:nvGrpSpPr>
          <p:grpSpPr>
            <a:xfrm>
              <a:off x="3552180" y="10560"/>
              <a:ext cx="2635973" cy="2633817"/>
              <a:chOff x="1868159" y="1429785"/>
              <a:chExt cx="2635973" cy="2633817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1C056429-0F6F-4B9E-A510-F4E3B75974C8}"/>
                  </a:ext>
                </a:extLst>
              </p:cNvPr>
              <p:cNvGrpSpPr/>
              <p:nvPr/>
            </p:nvGrpSpPr>
            <p:grpSpPr>
              <a:xfrm>
                <a:off x="1868159" y="1429785"/>
                <a:ext cx="2635973" cy="2322660"/>
                <a:chOff x="2806117" y="3307502"/>
                <a:chExt cx="3603071" cy="3240000"/>
              </a:xfrm>
            </p:grpSpPr>
            <p:cxnSp>
              <p:nvCxnSpPr>
                <p:cNvPr id="100" name="直線單箭頭接點 99">
                  <a:extLst>
                    <a:ext uri="{FF2B5EF4-FFF2-40B4-BE49-F238E27FC236}">
                      <a16:creationId xmlns:a16="http://schemas.microsoft.com/office/drawing/2014/main" id="{F5DBC2D9-6404-4D0C-ACB7-A4C0312F5588}"/>
                    </a:ext>
                  </a:extLst>
                </p:cNvPr>
                <p:cNvCxnSpPr/>
                <p:nvPr/>
              </p:nvCxnSpPr>
              <p:spPr>
                <a:xfrm>
                  <a:off x="2806117" y="4885049"/>
                  <a:ext cx="360307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單箭頭接點 100">
                  <a:extLst>
                    <a:ext uri="{FF2B5EF4-FFF2-40B4-BE49-F238E27FC236}">
                      <a16:creationId xmlns:a16="http://schemas.microsoft.com/office/drawing/2014/main" id="{0A4973AA-EDD9-4441-9521-D7B78CA2E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64680" y="3307502"/>
                  <a:ext cx="0" cy="32400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橢圓 101">
                  <a:extLst>
                    <a:ext uri="{FF2B5EF4-FFF2-40B4-BE49-F238E27FC236}">
                      <a16:creationId xmlns:a16="http://schemas.microsoft.com/office/drawing/2014/main" id="{452DC0C2-9E9F-4537-900A-CB4D180630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4146" y="3932707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03" name="橢圓 102">
                  <a:extLst>
                    <a:ext uri="{FF2B5EF4-FFF2-40B4-BE49-F238E27FC236}">
                      <a16:creationId xmlns:a16="http://schemas.microsoft.com/office/drawing/2014/main" id="{D31F3D73-FEB5-4CB7-A00E-1356419F43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61026" y="3750554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04" name="橢圓 103">
                  <a:extLst>
                    <a:ext uri="{FF2B5EF4-FFF2-40B4-BE49-F238E27FC236}">
                      <a16:creationId xmlns:a16="http://schemas.microsoft.com/office/drawing/2014/main" id="{934386E1-0D35-478F-B4F8-6E534CD39F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01795" y="4511975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48BF628A-7A18-4643-859E-D4C58976F9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03729" y="4662449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06" name="橢圓 105">
                  <a:extLst>
                    <a:ext uri="{FF2B5EF4-FFF2-40B4-BE49-F238E27FC236}">
                      <a16:creationId xmlns:a16="http://schemas.microsoft.com/office/drawing/2014/main" id="{15172B5C-0F3C-4F43-B784-ED86BC86C7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45382" y="5159127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07" name="橢圓 106">
                  <a:extLst>
                    <a:ext uri="{FF2B5EF4-FFF2-40B4-BE49-F238E27FC236}">
                      <a16:creationId xmlns:a16="http://schemas.microsoft.com/office/drawing/2014/main" id="{4E2C0627-9CAD-4E90-AAF8-F427095F92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27483" y="5343541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425B2204-A7FF-4327-B4F7-A663149264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74029" y="5928467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09" name="橢圓 108">
                  <a:extLst>
                    <a:ext uri="{FF2B5EF4-FFF2-40B4-BE49-F238E27FC236}">
                      <a16:creationId xmlns:a16="http://schemas.microsoft.com/office/drawing/2014/main" id="{A7EE34CE-DFD8-45FB-984C-7CD75369C5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56131" y="6106093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10" name="橢圓 109">
                  <a:extLst>
                    <a:ext uri="{FF2B5EF4-FFF2-40B4-BE49-F238E27FC236}">
                      <a16:creationId xmlns:a16="http://schemas.microsoft.com/office/drawing/2014/main" id="{09EAAD85-9804-4C33-AA99-6B311DE322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87688" y="5876423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11" name="橢圓 110">
                  <a:extLst>
                    <a:ext uri="{FF2B5EF4-FFF2-40B4-BE49-F238E27FC236}">
                      <a16:creationId xmlns:a16="http://schemas.microsoft.com/office/drawing/2014/main" id="{8F2D8A03-F6E9-4701-9DD0-3597B8D792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87957" y="5707847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A88B5E08-74CE-4BCC-AC8D-EF0D99ACCF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62345" y="5130840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13" name="橢圓 112">
                  <a:extLst>
                    <a:ext uri="{FF2B5EF4-FFF2-40B4-BE49-F238E27FC236}">
                      <a16:creationId xmlns:a16="http://schemas.microsoft.com/office/drawing/2014/main" id="{4280BC1F-F9B8-4727-A584-42DC37595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62614" y="4962264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14" name="橢圓 113">
                  <a:extLst>
                    <a:ext uri="{FF2B5EF4-FFF2-40B4-BE49-F238E27FC236}">
                      <a16:creationId xmlns:a16="http://schemas.microsoft.com/office/drawing/2014/main" id="{36455CEC-1B50-4141-BF71-F47782C54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8841" y="4480296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15" name="橢圓 114">
                  <a:extLst>
                    <a:ext uri="{FF2B5EF4-FFF2-40B4-BE49-F238E27FC236}">
                      <a16:creationId xmlns:a16="http://schemas.microsoft.com/office/drawing/2014/main" id="{A960B1AD-3729-4D1E-93CD-F833A39FA7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09109" y="4311718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16" name="橢圓 115">
                  <a:extLst>
                    <a:ext uri="{FF2B5EF4-FFF2-40B4-BE49-F238E27FC236}">
                      <a16:creationId xmlns:a16="http://schemas.microsoft.com/office/drawing/2014/main" id="{B9FC41A3-1F48-409F-8D8C-EECAB79528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83498" y="3680406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117" name="橢圓 116">
                  <a:extLst>
                    <a:ext uri="{FF2B5EF4-FFF2-40B4-BE49-F238E27FC236}">
                      <a16:creationId xmlns:a16="http://schemas.microsoft.com/office/drawing/2014/main" id="{CE9E7569-07A7-4BB7-8779-D7EED28D56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83767" y="3511830"/>
                  <a:ext cx="147624" cy="15158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文字方塊 117">
                      <a:extLst>
                        <a:ext uri="{FF2B5EF4-FFF2-40B4-BE49-F238E27FC236}">
                          <a16:creationId xmlns:a16="http://schemas.microsoft.com/office/drawing/2014/main" id="{6A74A5E3-0258-42BA-819A-9213309A4F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3071" y="5252004"/>
                      <a:ext cx="574950" cy="4508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500" dirty="0"/>
                    </a:p>
                  </p:txBody>
                </p:sp>
              </mc:Choice>
              <mc:Fallback xmlns="">
                <p:sp>
                  <p:nvSpPr>
                    <p:cNvPr id="118" name="文字方塊 117">
                      <a:extLst>
                        <a:ext uri="{FF2B5EF4-FFF2-40B4-BE49-F238E27FC236}">
                          <a16:creationId xmlns:a16="http://schemas.microsoft.com/office/drawing/2014/main" id="{6A74A5E3-0258-42BA-819A-9213309A4F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3071" y="5252004"/>
                      <a:ext cx="574950" cy="45080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文字方塊 118">
                      <a:extLst>
                        <a:ext uri="{FF2B5EF4-FFF2-40B4-BE49-F238E27FC236}">
                          <a16:creationId xmlns:a16="http://schemas.microsoft.com/office/drawing/2014/main" id="{65BFAE70-F481-4DD5-BE4D-4DFE36DC21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0674" y="5944945"/>
                      <a:ext cx="581085" cy="4508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500" dirty="0"/>
                    </a:p>
                  </p:txBody>
                </p:sp>
              </mc:Choice>
              <mc:Fallback xmlns="">
                <p:sp>
                  <p:nvSpPr>
                    <p:cNvPr id="32" name="文字方塊 31">
                      <a:extLst>
                        <a:ext uri="{FF2B5EF4-FFF2-40B4-BE49-F238E27FC236}">
                          <a16:creationId xmlns:a16="http://schemas.microsoft.com/office/drawing/2014/main" id="{A060E38B-D569-4F3B-9C3E-84A5F1DB75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0674" y="5944945"/>
                      <a:ext cx="581085" cy="45080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文字方塊 119">
                      <a:extLst>
                        <a:ext uri="{FF2B5EF4-FFF2-40B4-BE49-F238E27FC236}">
                          <a16:creationId xmlns:a16="http://schemas.microsoft.com/office/drawing/2014/main" id="{77715AB6-BDA0-4E30-BAA8-0AB7DA0BC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1476" y="3751828"/>
                      <a:ext cx="581085" cy="4508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500" dirty="0"/>
                    </a:p>
                  </p:txBody>
                </p:sp>
              </mc:Choice>
              <mc:Fallback xmlns="">
                <p:sp>
                  <p:nvSpPr>
                    <p:cNvPr id="33" name="文字方塊 32">
                      <a:extLst>
                        <a:ext uri="{FF2B5EF4-FFF2-40B4-BE49-F238E27FC236}">
                          <a16:creationId xmlns:a16="http://schemas.microsoft.com/office/drawing/2014/main" id="{EAAB6D25-A67C-4556-8E20-548C8927C3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91476" y="3751828"/>
                      <a:ext cx="581085" cy="45080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文字方塊 120">
                      <a:extLst>
                        <a:ext uri="{FF2B5EF4-FFF2-40B4-BE49-F238E27FC236}">
                          <a16:creationId xmlns:a16="http://schemas.microsoft.com/office/drawing/2014/main" id="{F76AEBB3-C00D-4FAD-98A2-368BAE4D6F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53036" y="5113526"/>
                      <a:ext cx="581085" cy="45080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1500" dirty="0"/>
                    </a:p>
                  </p:txBody>
                </p:sp>
              </mc:Choice>
              <mc:Fallback xmlns="">
                <p:sp>
                  <p:nvSpPr>
                    <p:cNvPr id="34" name="文字方塊 33">
                      <a:extLst>
                        <a:ext uri="{FF2B5EF4-FFF2-40B4-BE49-F238E27FC236}">
                          <a16:creationId xmlns:a16="http://schemas.microsoft.com/office/drawing/2014/main" id="{934A878E-5082-46B3-8224-109FE5FE72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53036" y="5113526"/>
                      <a:ext cx="581085" cy="45080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E252A389-701B-490C-966D-3B5D8B665A4E}"/>
                  </a:ext>
                </a:extLst>
              </p:cNvPr>
              <p:cNvGrpSpPr/>
              <p:nvPr/>
            </p:nvGrpSpPr>
            <p:grpSpPr>
              <a:xfrm>
                <a:off x="2397773" y="2034369"/>
                <a:ext cx="1625290" cy="2029233"/>
                <a:chOff x="2397773" y="2034369"/>
                <a:chExt cx="1625290" cy="2029233"/>
              </a:xfrm>
            </p:grpSpPr>
            <p:sp>
              <p:nvSpPr>
                <p:cNvPr id="91" name="乘號 90">
                  <a:extLst>
                    <a:ext uri="{FF2B5EF4-FFF2-40B4-BE49-F238E27FC236}">
                      <a16:creationId xmlns:a16="http://schemas.microsoft.com/office/drawing/2014/main" id="{951D41D9-DB2D-4CCE-BD45-DB7383C7CDFA}"/>
                    </a:ext>
                  </a:extLst>
                </p:cNvPr>
                <p:cNvSpPr/>
                <p:nvPr/>
              </p:nvSpPr>
              <p:spPr>
                <a:xfrm>
                  <a:off x="3105947" y="2854961"/>
                  <a:ext cx="180000" cy="180000"/>
                </a:xfrm>
                <a:prstGeom prst="mathMultipl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乘號 91">
                  <a:extLst>
                    <a:ext uri="{FF2B5EF4-FFF2-40B4-BE49-F238E27FC236}">
                      <a16:creationId xmlns:a16="http://schemas.microsoft.com/office/drawing/2014/main" id="{A86CF48C-C76C-4AF6-9E88-8055CE49710C}"/>
                    </a:ext>
                  </a:extLst>
                </p:cNvPr>
                <p:cNvSpPr/>
                <p:nvPr/>
              </p:nvSpPr>
              <p:spPr>
                <a:xfrm>
                  <a:off x="3042287" y="2075943"/>
                  <a:ext cx="180000" cy="180000"/>
                </a:xfrm>
                <a:prstGeom prst="mathMultipl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3" name="乘號 92">
                  <a:extLst>
                    <a:ext uri="{FF2B5EF4-FFF2-40B4-BE49-F238E27FC236}">
                      <a16:creationId xmlns:a16="http://schemas.microsoft.com/office/drawing/2014/main" id="{0867C351-2E7B-4CA1-A44D-CC55AB03E281}"/>
                    </a:ext>
                  </a:extLst>
                </p:cNvPr>
                <p:cNvSpPr/>
                <p:nvPr/>
              </p:nvSpPr>
              <p:spPr>
                <a:xfrm>
                  <a:off x="2397773" y="2586271"/>
                  <a:ext cx="180000" cy="180000"/>
                </a:xfrm>
                <a:prstGeom prst="mathMultipl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4" name="乘號 93">
                  <a:extLst>
                    <a:ext uri="{FF2B5EF4-FFF2-40B4-BE49-F238E27FC236}">
                      <a16:creationId xmlns:a16="http://schemas.microsoft.com/office/drawing/2014/main" id="{7C4FE785-87BF-4130-AC4B-1A15703DC9C6}"/>
                    </a:ext>
                  </a:extLst>
                </p:cNvPr>
                <p:cNvSpPr/>
                <p:nvPr/>
              </p:nvSpPr>
              <p:spPr>
                <a:xfrm>
                  <a:off x="3814263" y="2376740"/>
                  <a:ext cx="208800" cy="180000"/>
                </a:xfrm>
                <a:prstGeom prst="mathMultipl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5" name="乘號 94">
                  <a:extLst>
                    <a:ext uri="{FF2B5EF4-FFF2-40B4-BE49-F238E27FC236}">
                      <a16:creationId xmlns:a16="http://schemas.microsoft.com/office/drawing/2014/main" id="{8A0AFA4A-C1A5-4814-9637-B78D602AB32F}"/>
                    </a:ext>
                  </a:extLst>
                </p:cNvPr>
                <p:cNvSpPr/>
                <p:nvPr/>
              </p:nvSpPr>
              <p:spPr>
                <a:xfrm>
                  <a:off x="3020122" y="2545710"/>
                  <a:ext cx="180000" cy="180000"/>
                </a:xfrm>
                <a:prstGeom prst="mathMultipl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乘號 95">
                  <a:extLst>
                    <a:ext uri="{FF2B5EF4-FFF2-40B4-BE49-F238E27FC236}">
                      <a16:creationId xmlns:a16="http://schemas.microsoft.com/office/drawing/2014/main" id="{5F03A52F-F3E2-4BED-9830-273EE1F87D06}"/>
                    </a:ext>
                  </a:extLst>
                </p:cNvPr>
                <p:cNvSpPr/>
                <p:nvPr/>
              </p:nvSpPr>
              <p:spPr>
                <a:xfrm>
                  <a:off x="3126888" y="2438729"/>
                  <a:ext cx="180000" cy="180000"/>
                </a:xfrm>
                <a:prstGeom prst="mathMultipl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乘號 96">
                  <a:extLst>
                    <a:ext uri="{FF2B5EF4-FFF2-40B4-BE49-F238E27FC236}">
                      <a16:creationId xmlns:a16="http://schemas.microsoft.com/office/drawing/2014/main" id="{F4C26DA8-8A57-47E0-8067-9A200565D731}"/>
                    </a:ext>
                  </a:extLst>
                </p:cNvPr>
                <p:cNvSpPr/>
                <p:nvPr/>
              </p:nvSpPr>
              <p:spPr>
                <a:xfrm>
                  <a:off x="2760827" y="3083131"/>
                  <a:ext cx="180000" cy="180000"/>
                </a:xfrm>
                <a:prstGeom prst="mathMultipl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乘號 97">
                  <a:extLst>
                    <a:ext uri="{FF2B5EF4-FFF2-40B4-BE49-F238E27FC236}">
                      <a16:creationId xmlns:a16="http://schemas.microsoft.com/office/drawing/2014/main" id="{DBA818BF-9734-42E4-91F9-70A7D14FA65D}"/>
                    </a:ext>
                  </a:extLst>
                </p:cNvPr>
                <p:cNvSpPr/>
                <p:nvPr/>
              </p:nvSpPr>
              <p:spPr>
                <a:xfrm>
                  <a:off x="3439745" y="2034369"/>
                  <a:ext cx="180000" cy="180000"/>
                </a:xfrm>
                <a:prstGeom prst="mathMultipl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CA7000B3-6AD3-4DBE-8FEB-722656A24AE1}"/>
                    </a:ext>
                  </a:extLst>
                </p:cNvPr>
                <p:cNvSpPr txBox="1"/>
                <p:nvPr/>
              </p:nvSpPr>
              <p:spPr>
                <a:xfrm>
                  <a:off x="2934104" y="3740437"/>
                  <a:ext cx="39786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500" dirty="0">
                      <a:latin typeface="Times" panose="02020603050405020304" pitchFamily="18" charset="0"/>
                      <a:cs typeface="Times" panose="02020603050405020304" pitchFamily="18" charset="0"/>
                    </a:rPr>
                    <a:t>(a)</a:t>
                  </a:r>
                  <a:endParaRPr lang="zh-TW" altLang="en-US" sz="15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4CCCFDEF-E48C-41E2-A674-4B1C1E15EDA2}"/>
                    </a:ext>
                  </a:extLst>
                </p:cNvPr>
                <p:cNvSpPr txBox="1"/>
                <p:nvPr/>
              </p:nvSpPr>
              <p:spPr>
                <a:xfrm>
                  <a:off x="5317163" y="564371"/>
                  <a:ext cx="56489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5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500" dirty="0"/>
                </a:p>
              </p:txBody>
            </p:sp>
          </mc:Choice>
          <mc:Fallback xmlns="">
            <p:sp>
              <p:nvSpPr>
                <p:cNvPr id="119" name="文字方塊 118">
                  <a:extLst>
                    <a:ext uri="{FF2B5EF4-FFF2-40B4-BE49-F238E27FC236}">
                      <a16:creationId xmlns:a16="http://schemas.microsoft.com/office/drawing/2014/main" id="{E3F7DB5F-3830-4026-8712-FB49D51B5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7163" y="564371"/>
                  <a:ext cx="564898" cy="3231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83C878C0-DDF8-49BE-AA33-53C6CE0AECAA}"/>
                </a:ext>
              </a:extLst>
            </p:cNvPr>
            <p:cNvCxnSpPr>
              <a:cxnSpLocks/>
            </p:cNvCxnSpPr>
            <p:nvPr/>
          </p:nvCxnSpPr>
          <p:spPr>
            <a:xfrm>
              <a:off x="4169581" y="1309382"/>
              <a:ext cx="0" cy="215679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69E95900-76C7-44E1-92E0-BE3B9FC79356}"/>
                </a:ext>
              </a:extLst>
            </p:cNvPr>
            <p:cNvCxnSpPr>
              <a:cxnSpLocks/>
            </p:cNvCxnSpPr>
            <p:nvPr/>
          </p:nvCxnSpPr>
          <p:spPr>
            <a:xfrm>
              <a:off x="4535097" y="1794758"/>
              <a:ext cx="0" cy="215679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CB3D223C-5BDE-48AD-8FB4-70030097FFD3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 flipH="1">
              <a:off x="4612725" y="1263254"/>
              <a:ext cx="134650" cy="12543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DF3200C5-385C-4509-9441-724C45FF9D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03398" y="803473"/>
              <a:ext cx="0" cy="215679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885D4102-109C-4B44-B908-40B905C2C7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899468" y="580915"/>
              <a:ext cx="134650" cy="12543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8DF89F65-D63D-47C5-90D0-1D87FFBA9BEF}"/>
              </a:ext>
            </a:extLst>
          </p:cNvPr>
          <p:cNvSpPr txBox="1"/>
          <p:nvPr/>
        </p:nvSpPr>
        <p:spPr>
          <a:xfrm>
            <a:off x="4633399" y="7565382"/>
            <a:ext cx="441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" panose="02020603050405020304" pitchFamily="18" charset="0"/>
                <a:cs typeface="Times" panose="02020603050405020304" pitchFamily="18" charset="0"/>
              </a:rPr>
              <a:t>(e)</a:t>
            </a:r>
            <a:endParaRPr lang="zh-TW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15E06E62-C5EF-49F8-A87A-8C5C3305242A}"/>
              </a:ext>
            </a:extLst>
          </p:cNvPr>
          <p:cNvSpPr txBox="1"/>
          <p:nvPr/>
        </p:nvSpPr>
        <p:spPr>
          <a:xfrm>
            <a:off x="7382828" y="7637242"/>
            <a:ext cx="441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" panose="02020603050405020304" pitchFamily="18" charset="0"/>
                <a:cs typeface="Times" panose="02020603050405020304" pitchFamily="18" charset="0"/>
              </a:rPr>
              <a:t>(f)</a:t>
            </a:r>
            <a:endParaRPr lang="zh-TW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7AC90F9D-63F2-417F-AA57-0C74E5BE237A}"/>
              </a:ext>
            </a:extLst>
          </p:cNvPr>
          <p:cNvCxnSpPr>
            <a:cxnSpLocks/>
          </p:cNvCxnSpPr>
          <p:nvPr/>
        </p:nvCxnSpPr>
        <p:spPr>
          <a:xfrm flipV="1">
            <a:off x="7563474" y="5271315"/>
            <a:ext cx="0" cy="2322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CBA69E66-3A43-4952-B722-40AEBE973CA1}"/>
              </a:ext>
            </a:extLst>
          </p:cNvPr>
          <p:cNvGrpSpPr/>
          <p:nvPr/>
        </p:nvGrpSpPr>
        <p:grpSpPr>
          <a:xfrm>
            <a:off x="6276926" y="5486372"/>
            <a:ext cx="2635973" cy="1803106"/>
            <a:chOff x="3535481" y="5485595"/>
            <a:chExt cx="2635973" cy="1803106"/>
          </a:xfrm>
        </p:grpSpPr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02049011-C586-47E7-AFE8-74E0F64239FF}"/>
                </a:ext>
              </a:extLst>
            </p:cNvPr>
            <p:cNvCxnSpPr/>
            <p:nvPr/>
          </p:nvCxnSpPr>
          <p:spPr>
            <a:xfrm>
              <a:off x="3535481" y="6401435"/>
              <a:ext cx="26359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1038BD74-608C-4EBD-AE52-6306342EF587}"/>
                </a:ext>
              </a:extLst>
            </p:cNvPr>
            <p:cNvGrpSpPr/>
            <p:nvPr/>
          </p:nvGrpSpPr>
          <p:grpSpPr>
            <a:xfrm>
              <a:off x="4396678" y="5485595"/>
              <a:ext cx="873144" cy="1803106"/>
              <a:chOff x="5112958" y="5424635"/>
              <a:chExt cx="873144" cy="1803106"/>
            </a:xfrm>
          </p:grpSpPr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69485BBE-3C0F-426A-93C8-F7D84F3E19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31499" y="7119741"/>
                <a:ext cx="107341" cy="10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  <p:sp>
            <p:nvSpPr>
              <p:cNvPr id="129" name="橢圓 128">
                <a:extLst>
                  <a:ext uri="{FF2B5EF4-FFF2-40B4-BE49-F238E27FC236}">
                    <a16:creationId xmlns:a16="http://schemas.microsoft.com/office/drawing/2014/main" id="{349AC5D6-2943-4661-AFE9-5757E3A395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04855" y="6998894"/>
                <a:ext cx="107341" cy="10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60158E5-9FFC-4AEB-9749-6568B42885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12958" y="6585256"/>
                <a:ext cx="107341" cy="10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  <p:sp>
            <p:nvSpPr>
              <p:cNvPr id="131" name="橢圓 130">
                <a:extLst>
                  <a:ext uri="{FF2B5EF4-FFF2-40B4-BE49-F238E27FC236}">
                    <a16:creationId xmlns:a16="http://schemas.microsoft.com/office/drawing/2014/main" id="{D4740842-E71C-436C-8C6F-B2D804D6FF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6314" y="6464409"/>
                <a:ext cx="107341" cy="10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4439170B-B738-4C4C-BBFB-E149960C44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05406" y="6118899"/>
                <a:ext cx="107341" cy="10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A6E36E55-81FE-40A3-95DD-408DF1F04F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8761" y="5998051"/>
                <a:ext cx="107341" cy="10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  <p:sp>
            <p:nvSpPr>
              <p:cNvPr id="134" name="橢圓 133">
                <a:extLst>
                  <a:ext uri="{FF2B5EF4-FFF2-40B4-BE49-F238E27FC236}">
                    <a16:creationId xmlns:a16="http://schemas.microsoft.com/office/drawing/2014/main" id="{8A5C52CB-BA91-49D6-A7CC-BA230C44A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865" y="5545483"/>
                <a:ext cx="107341" cy="10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  <p:sp>
            <p:nvSpPr>
              <p:cNvPr id="135" name="橢圓 134">
                <a:extLst>
                  <a:ext uri="{FF2B5EF4-FFF2-40B4-BE49-F238E27FC236}">
                    <a16:creationId xmlns:a16="http://schemas.microsoft.com/office/drawing/2014/main" id="{8294F8AF-7060-40B0-BC2B-25569D33A0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60221" y="5424635"/>
                <a:ext cx="107341" cy="10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</p:grpSp>
      </p:grp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28327BA1-E64F-4B4A-B1B1-DFA3D7DC61AC}"/>
              </a:ext>
            </a:extLst>
          </p:cNvPr>
          <p:cNvCxnSpPr>
            <a:stCxn id="135" idx="4"/>
            <a:endCxn id="132" idx="0"/>
          </p:cNvCxnSpPr>
          <p:nvPr/>
        </p:nvCxnSpPr>
        <p:spPr>
          <a:xfrm flipH="1">
            <a:off x="7884242" y="5594372"/>
            <a:ext cx="54815" cy="5862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45757543-FFCA-45C1-9BA2-FF1CCE55F0A8}"/>
              </a:ext>
            </a:extLst>
          </p:cNvPr>
          <p:cNvCxnSpPr>
            <a:stCxn id="134" idx="4"/>
            <a:endCxn id="133" idx="0"/>
          </p:cNvCxnSpPr>
          <p:nvPr/>
        </p:nvCxnSpPr>
        <p:spPr>
          <a:xfrm>
            <a:off x="7865701" y="5715220"/>
            <a:ext cx="91896" cy="3445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乘號 137">
            <a:extLst>
              <a:ext uri="{FF2B5EF4-FFF2-40B4-BE49-F238E27FC236}">
                <a16:creationId xmlns:a16="http://schemas.microsoft.com/office/drawing/2014/main" id="{C2A7EDBF-7B6C-4192-A369-658643B3BB79}"/>
              </a:ext>
            </a:extLst>
          </p:cNvPr>
          <p:cNvSpPr/>
          <p:nvPr/>
        </p:nvSpPr>
        <p:spPr>
          <a:xfrm>
            <a:off x="7819806" y="5812512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8A37720A-1942-4C21-A9C0-EBE3171E59F5}"/>
                  </a:ext>
                </a:extLst>
              </p:cNvPr>
              <p:cNvSpPr txBox="1"/>
              <p:nvPr/>
            </p:nvSpPr>
            <p:spPr>
              <a:xfrm>
                <a:off x="7927782" y="5690640"/>
                <a:ext cx="463588" cy="362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8A37720A-1942-4C21-A9C0-EBE3171E5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82" y="5690640"/>
                <a:ext cx="463588" cy="362087"/>
              </a:xfrm>
              <a:prstGeom prst="rect">
                <a:avLst/>
              </a:prstGeom>
              <a:blipFill>
                <a:blip r:embed="rId10"/>
                <a:stretch>
                  <a:fillRect r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DB9E165D-CBA9-48B5-B584-84BC18969213}"/>
              </a:ext>
            </a:extLst>
          </p:cNvPr>
          <p:cNvGrpSpPr/>
          <p:nvPr/>
        </p:nvGrpSpPr>
        <p:grpSpPr>
          <a:xfrm>
            <a:off x="3535516" y="5272564"/>
            <a:ext cx="2635973" cy="2322660"/>
            <a:chOff x="2806117" y="3296872"/>
            <a:chExt cx="3603071" cy="3240000"/>
          </a:xfrm>
        </p:grpSpPr>
        <p:cxnSp>
          <p:nvCxnSpPr>
            <p:cNvPr id="145" name="直線單箭頭接點 144">
              <a:extLst>
                <a:ext uri="{FF2B5EF4-FFF2-40B4-BE49-F238E27FC236}">
                  <a16:creationId xmlns:a16="http://schemas.microsoft.com/office/drawing/2014/main" id="{929DAC4D-8589-40D3-A74C-FB8B7C146F35}"/>
                </a:ext>
              </a:extLst>
            </p:cNvPr>
            <p:cNvCxnSpPr/>
            <p:nvPr/>
          </p:nvCxnSpPr>
          <p:spPr>
            <a:xfrm>
              <a:off x="2806117" y="4874419"/>
              <a:ext cx="3603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單箭頭接點 145">
              <a:extLst>
                <a:ext uri="{FF2B5EF4-FFF2-40B4-BE49-F238E27FC236}">
                  <a16:creationId xmlns:a16="http://schemas.microsoft.com/office/drawing/2014/main" id="{B64F2FDD-493F-4F2F-B523-7128DCD7F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4680" y="3296872"/>
              <a:ext cx="0" cy="324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橢圓 146">
              <a:extLst>
                <a:ext uri="{FF2B5EF4-FFF2-40B4-BE49-F238E27FC236}">
                  <a16:creationId xmlns:a16="http://schemas.microsoft.com/office/drawing/2014/main" id="{62D2EE64-0F25-47F7-8506-35E7A27CB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4147" y="3932707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48" name="橢圓 147">
              <a:extLst>
                <a:ext uri="{FF2B5EF4-FFF2-40B4-BE49-F238E27FC236}">
                  <a16:creationId xmlns:a16="http://schemas.microsoft.com/office/drawing/2014/main" id="{4F639F03-118E-438D-9A50-BC2A70185B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028" y="3750554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89D1A8FA-2766-401C-AB5B-173A956E6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1797" y="4511975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0" name="橢圓 149">
              <a:extLst>
                <a:ext uri="{FF2B5EF4-FFF2-40B4-BE49-F238E27FC236}">
                  <a16:creationId xmlns:a16="http://schemas.microsoft.com/office/drawing/2014/main" id="{2DA79225-28B7-4A66-9B6E-CF07ADE35D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3731" y="4662448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1" name="橢圓 150">
              <a:extLst>
                <a:ext uri="{FF2B5EF4-FFF2-40B4-BE49-F238E27FC236}">
                  <a16:creationId xmlns:a16="http://schemas.microsoft.com/office/drawing/2014/main" id="{8EA09F42-5630-4518-88E0-C7B57A8421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5383" y="5159126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2" name="橢圓 151">
              <a:extLst>
                <a:ext uri="{FF2B5EF4-FFF2-40B4-BE49-F238E27FC236}">
                  <a16:creationId xmlns:a16="http://schemas.microsoft.com/office/drawing/2014/main" id="{4313C7C4-B429-4E18-9FAE-FE39CDDD86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7484" y="5343542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3" name="橢圓 152">
              <a:extLst>
                <a:ext uri="{FF2B5EF4-FFF2-40B4-BE49-F238E27FC236}">
                  <a16:creationId xmlns:a16="http://schemas.microsoft.com/office/drawing/2014/main" id="{A9347189-E397-4921-8F62-722DE674CD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4030" y="5928466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4" name="橢圓 153">
              <a:extLst>
                <a:ext uri="{FF2B5EF4-FFF2-40B4-BE49-F238E27FC236}">
                  <a16:creationId xmlns:a16="http://schemas.microsoft.com/office/drawing/2014/main" id="{E3523E30-10B3-43AC-8B89-8C67F575C5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6133" y="6106094"/>
              <a:ext cx="146723" cy="1506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5" name="橢圓 154">
              <a:extLst>
                <a:ext uri="{FF2B5EF4-FFF2-40B4-BE49-F238E27FC236}">
                  <a16:creationId xmlns:a16="http://schemas.microsoft.com/office/drawing/2014/main" id="{62B8FA29-C554-444D-9144-F2338FD790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7689" y="5876422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6" name="橢圓 155">
              <a:extLst>
                <a:ext uri="{FF2B5EF4-FFF2-40B4-BE49-F238E27FC236}">
                  <a16:creationId xmlns:a16="http://schemas.microsoft.com/office/drawing/2014/main" id="{297B306C-A062-4FC0-A166-20E4FE034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7959" y="5707846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7" name="橢圓 156">
              <a:extLst>
                <a:ext uri="{FF2B5EF4-FFF2-40B4-BE49-F238E27FC236}">
                  <a16:creationId xmlns:a16="http://schemas.microsoft.com/office/drawing/2014/main" id="{A8CCE87B-1FFC-4982-8F00-50C46F039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2346" y="5130841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8" name="橢圓 157">
              <a:extLst>
                <a:ext uri="{FF2B5EF4-FFF2-40B4-BE49-F238E27FC236}">
                  <a16:creationId xmlns:a16="http://schemas.microsoft.com/office/drawing/2014/main" id="{A1AFE66E-7367-48F1-9FEA-F7DBEED0C2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2615" y="4962265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59" name="橢圓 158">
              <a:extLst>
                <a:ext uri="{FF2B5EF4-FFF2-40B4-BE49-F238E27FC236}">
                  <a16:creationId xmlns:a16="http://schemas.microsoft.com/office/drawing/2014/main" id="{BE664B0A-A90B-4CC3-BA3C-781FC0FFD3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8843" y="4480295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60" name="橢圓 159">
              <a:extLst>
                <a:ext uri="{FF2B5EF4-FFF2-40B4-BE49-F238E27FC236}">
                  <a16:creationId xmlns:a16="http://schemas.microsoft.com/office/drawing/2014/main" id="{C6B870FC-65FD-45E0-B5FC-598D1296D2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9110" y="4311718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61" name="橢圓 160">
              <a:extLst>
                <a:ext uri="{FF2B5EF4-FFF2-40B4-BE49-F238E27FC236}">
                  <a16:creationId xmlns:a16="http://schemas.microsoft.com/office/drawing/2014/main" id="{F0F2A61A-5010-49BF-88A5-49081FDE6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3499" y="3680407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A83F0C2A-707A-4352-B57C-6FD45664BF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3768" y="3511830"/>
              <a:ext cx="146723" cy="15065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 dirty="0"/>
            </a:p>
          </p:txBody>
        </p:sp>
      </p:grpSp>
      <p:sp>
        <p:nvSpPr>
          <p:cNvPr id="167" name="箭號: 向右 166">
            <a:extLst>
              <a:ext uri="{FF2B5EF4-FFF2-40B4-BE49-F238E27FC236}">
                <a16:creationId xmlns:a16="http://schemas.microsoft.com/office/drawing/2014/main" id="{2A015334-8D52-4453-A927-D65EA80CEFF4}"/>
              </a:ext>
            </a:extLst>
          </p:cNvPr>
          <p:cNvSpPr/>
          <p:nvPr/>
        </p:nvSpPr>
        <p:spPr>
          <a:xfrm rot="10383899">
            <a:off x="4879227" y="6314913"/>
            <a:ext cx="622026" cy="987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箭號: 向右 167">
            <a:extLst>
              <a:ext uri="{FF2B5EF4-FFF2-40B4-BE49-F238E27FC236}">
                <a16:creationId xmlns:a16="http://schemas.microsoft.com/office/drawing/2014/main" id="{AF575CCE-C513-444F-BD4C-01F6ECEDFBEE}"/>
              </a:ext>
            </a:extLst>
          </p:cNvPr>
          <p:cNvSpPr/>
          <p:nvPr/>
        </p:nvSpPr>
        <p:spPr>
          <a:xfrm rot="21143829">
            <a:off x="4154581" y="6438540"/>
            <a:ext cx="622026" cy="987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9" name="圖片 168">
            <a:extLst>
              <a:ext uri="{FF2B5EF4-FFF2-40B4-BE49-F238E27FC236}">
                <a16:creationId xmlns:a16="http://schemas.microsoft.com/office/drawing/2014/main" id="{CD1351F6-BCDA-41A9-A87B-C04ADC4CC9DE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0" y="289503"/>
            <a:ext cx="2781897" cy="23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16D3E-14CC-456D-983E-4331EED1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2B6D15-7AE6-404C-BB1A-BFACF54DACB9}"/>
              </a:ext>
            </a:extLst>
          </p:cNvPr>
          <p:cNvSpPr/>
          <p:nvPr/>
        </p:nvSpPr>
        <p:spPr>
          <a:xfrm>
            <a:off x="2407101" y="2755678"/>
            <a:ext cx="5400000" cy="213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125EEB5-B73D-45A5-B80C-8496CE96D49B}"/>
              </a:ext>
            </a:extLst>
          </p:cNvPr>
          <p:cNvGrpSpPr/>
          <p:nvPr/>
        </p:nvGrpSpPr>
        <p:grpSpPr>
          <a:xfrm>
            <a:off x="1159700" y="2469577"/>
            <a:ext cx="3051573" cy="3008435"/>
            <a:chOff x="9570268" y="2655858"/>
            <a:chExt cx="2133600" cy="2133600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507B961F-FDC9-43CC-AC5D-49D60DD84050}"/>
                </a:ext>
              </a:extLst>
            </p:cNvPr>
            <p:cNvCxnSpPr/>
            <p:nvPr/>
          </p:nvCxnSpPr>
          <p:spPr>
            <a:xfrm>
              <a:off x="9570268" y="3741708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9A74966-577B-442C-A590-8F909FDB12AC}"/>
                </a:ext>
              </a:extLst>
            </p:cNvPr>
            <p:cNvCxnSpPr/>
            <p:nvPr/>
          </p:nvCxnSpPr>
          <p:spPr>
            <a:xfrm rot="16200000">
              <a:off x="9503593" y="3722658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F2F9E1B8-77E6-4E39-AE53-6DF65A1D43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7047" y="3057909"/>
              <a:ext cx="126000" cy="12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58B4185D-EB60-4299-8E93-E575A76A6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7046" y="4267644"/>
              <a:ext cx="126000" cy="12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799A92D7-A94E-4EA4-B1AE-3DB7B1887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7161" y="4267644"/>
              <a:ext cx="126000" cy="12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8AB467E-4D50-48A6-A298-F4A8B601A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4739" y="3056046"/>
              <a:ext cx="126000" cy="126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21BDADAC-EE2B-4390-8F7C-2C110B858C34}"/>
                    </a:ext>
                  </a:extLst>
                </p:cNvPr>
                <p:cNvSpPr txBox="1"/>
                <p:nvPr/>
              </p:nvSpPr>
              <p:spPr>
                <a:xfrm>
                  <a:off x="11047641" y="2848562"/>
                  <a:ext cx="595301" cy="2619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  <a:p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21BDADAC-EE2B-4390-8F7C-2C110B858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7641" y="2848562"/>
                  <a:ext cx="595301" cy="2619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87FC6B7-4531-4131-8948-27C81E4C38FE}"/>
                    </a:ext>
                  </a:extLst>
                </p:cNvPr>
                <p:cNvSpPr txBox="1"/>
                <p:nvPr/>
              </p:nvSpPr>
              <p:spPr>
                <a:xfrm>
                  <a:off x="9718983" y="2832453"/>
                  <a:ext cx="54835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87FC6B7-4531-4131-8948-27C81E4C38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8983" y="2832453"/>
                  <a:ext cx="548355" cy="1846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0D930E0A-2C36-4D8B-9DFB-6F1F1F79ADFB}"/>
                    </a:ext>
                  </a:extLst>
                </p:cNvPr>
                <p:cNvSpPr txBox="1"/>
                <p:nvPr/>
              </p:nvSpPr>
              <p:spPr>
                <a:xfrm>
                  <a:off x="11127648" y="4037077"/>
                  <a:ext cx="54835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0D930E0A-2C36-4D8B-9DFB-6F1F1F79A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648" y="4037077"/>
                  <a:ext cx="548355" cy="1846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7A0D344-6477-429C-848D-9461A89A3B7A}"/>
                    </a:ext>
                  </a:extLst>
                </p:cNvPr>
                <p:cNvSpPr txBox="1"/>
                <p:nvPr/>
              </p:nvSpPr>
              <p:spPr>
                <a:xfrm>
                  <a:off x="9673561" y="4055521"/>
                  <a:ext cx="54835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7A0D344-6477-429C-848D-9461A89A3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561" y="4055521"/>
                  <a:ext cx="548355" cy="1846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A474A575-3349-4729-B579-767F8809205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937" y="4889279"/>
            <a:ext cx="3681095" cy="136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群組 76">
            <a:extLst>
              <a:ext uri="{FF2B5EF4-FFF2-40B4-BE49-F238E27FC236}">
                <a16:creationId xmlns:a16="http://schemas.microsoft.com/office/drawing/2014/main" id="{F4E90074-A0A7-4235-B6B8-44AAABEEC8DF}"/>
              </a:ext>
            </a:extLst>
          </p:cNvPr>
          <p:cNvGrpSpPr/>
          <p:nvPr/>
        </p:nvGrpSpPr>
        <p:grpSpPr>
          <a:xfrm>
            <a:off x="6168617" y="2287976"/>
            <a:ext cx="4462343" cy="969528"/>
            <a:chOff x="6766420" y="2519352"/>
            <a:chExt cx="3650891" cy="738152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261D47E0-4FD1-4B91-9BA6-089CD7D54ADB}"/>
                </a:ext>
              </a:extLst>
            </p:cNvPr>
            <p:cNvGrpSpPr/>
            <p:nvPr/>
          </p:nvGrpSpPr>
          <p:grpSpPr>
            <a:xfrm>
              <a:off x="6766420" y="2519352"/>
              <a:ext cx="3650891" cy="525556"/>
              <a:chOff x="6766420" y="2519352"/>
              <a:chExt cx="3650891" cy="5255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7E33D2FA-3EDC-4802-A5C3-BE1AC9F076E0}"/>
                      </a:ext>
                    </a:extLst>
                  </p:cNvPr>
                  <p:cNvSpPr txBox="1"/>
                  <p:nvPr/>
                </p:nvSpPr>
                <p:spPr>
                  <a:xfrm>
                    <a:off x="6766420" y="2524140"/>
                    <a:ext cx="713021" cy="52076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  <a:p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7E33D2FA-3EDC-4802-A5C3-BE1AC9F076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420" y="2524140"/>
                    <a:ext cx="713021" cy="5207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2D4B809F-E571-4625-8FCB-75F6AE273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0111" y="2857668"/>
                <a:ext cx="358707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40F98509-6228-4915-B69F-BCD5E5E193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32826" y="2784524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0E01D1A3-86A4-43B8-8268-48AED3F83B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42273" y="2784524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3B0E40AA-9327-4863-9310-755138A643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73374" y="2784524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6913FBE9-C17A-4AF0-96AD-DA3A7E2FAE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2926" y="2784524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DC76E90C-3F1A-4EC2-B959-1DFD7B29A471}"/>
                      </a:ext>
                    </a:extLst>
                  </p:cNvPr>
                  <p:cNvSpPr txBox="1"/>
                  <p:nvPr/>
                </p:nvSpPr>
                <p:spPr>
                  <a:xfrm>
                    <a:off x="7665378" y="2519352"/>
                    <a:ext cx="784283" cy="2603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DC76E90C-3F1A-4EC2-B959-1DFD7B29A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5378" y="2519352"/>
                    <a:ext cx="784283" cy="2603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838A138E-60B7-49D5-A152-BD85E63690F8}"/>
                      </a:ext>
                    </a:extLst>
                  </p:cNvPr>
                  <p:cNvSpPr txBox="1"/>
                  <p:nvPr/>
                </p:nvSpPr>
                <p:spPr>
                  <a:xfrm>
                    <a:off x="8594829" y="2519352"/>
                    <a:ext cx="784283" cy="2603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838A138E-60B7-49D5-A152-BD85E6369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4829" y="2519352"/>
                    <a:ext cx="784283" cy="26038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D12DA1C5-A380-4E81-B4DE-E8055E5D2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028" y="2519352"/>
                    <a:ext cx="784283" cy="2603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D12DA1C5-A380-4E81-B4DE-E8055E5D2F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3028" y="2519352"/>
                    <a:ext cx="784283" cy="26038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947C7311-3A74-4BFE-AE88-72528DB128AC}"/>
                    </a:ext>
                  </a:extLst>
                </p:cNvPr>
                <p:cNvSpPr txBox="1"/>
                <p:nvPr/>
              </p:nvSpPr>
              <p:spPr>
                <a:xfrm>
                  <a:off x="6803773" y="3023344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−3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947C7311-3A74-4BFE-AE88-72528DB12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773" y="3023344"/>
                  <a:ext cx="713021" cy="2236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F6E1D876-51C3-4964-BC5C-BEA2EFF079B7}"/>
                    </a:ext>
                  </a:extLst>
                </p:cNvPr>
                <p:cNvSpPr txBox="1"/>
                <p:nvPr/>
              </p:nvSpPr>
              <p:spPr>
                <a:xfrm>
                  <a:off x="7715554" y="3033853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F6E1D876-51C3-4964-BC5C-BEA2EFF07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5554" y="3033853"/>
                  <a:ext cx="713021" cy="22365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ABBE705C-0132-4587-A60D-3F5DDC7D78A0}"/>
                    </a:ext>
                  </a:extLst>
                </p:cNvPr>
                <p:cNvSpPr txBox="1"/>
                <p:nvPr/>
              </p:nvSpPr>
              <p:spPr>
                <a:xfrm>
                  <a:off x="8678986" y="3026617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ABBE705C-0132-4587-A60D-3F5DDC7D7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986" y="3026617"/>
                  <a:ext cx="713021" cy="22365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F863C6AC-A0E5-4AD5-94DA-3399EBDEF76C}"/>
                    </a:ext>
                  </a:extLst>
                </p:cNvPr>
                <p:cNvSpPr txBox="1"/>
                <p:nvPr/>
              </p:nvSpPr>
              <p:spPr>
                <a:xfrm>
                  <a:off x="9642418" y="3020944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F863C6AC-A0E5-4AD5-94DA-3399EBDEF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418" y="3020944"/>
                  <a:ext cx="713021" cy="22365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DD6E112-41ED-4506-AF28-389C6D41578D}"/>
              </a:ext>
            </a:extLst>
          </p:cNvPr>
          <p:cNvGrpSpPr/>
          <p:nvPr/>
        </p:nvGrpSpPr>
        <p:grpSpPr>
          <a:xfrm>
            <a:off x="4854834" y="3824289"/>
            <a:ext cx="7337166" cy="886508"/>
            <a:chOff x="4854834" y="3893583"/>
            <a:chExt cx="7006831" cy="817214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1D07D72E-8EA2-4E32-AE01-34F8393F1D45}"/>
                </a:ext>
              </a:extLst>
            </p:cNvPr>
            <p:cNvGrpSpPr/>
            <p:nvPr/>
          </p:nvGrpSpPr>
          <p:grpSpPr>
            <a:xfrm>
              <a:off x="4854834" y="3893583"/>
              <a:ext cx="7006831" cy="473851"/>
              <a:chOff x="4854834" y="3893583"/>
              <a:chExt cx="7006831" cy="4738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028C6726-9E52-4E80-B6CF-A1CED115B1B0}"/>
                      </a:ext>
                    </a:extLst>
                  </p:cNvPr>
                  <p:cNvSpPr txBox="1"/>
                  <p:nvPr/>
                </p:nvSpPr>
                <p:spPr>
                  <a:xfrm>
                    <a:off x="4854834" y="3922659"/>
                    <a:ext cx="123070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  <a:p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36" name="文字方塊 35">
                    <a:extLst>
                      <a:ext uri="{FF2B5EF4-FFF2-40B4-BE49-F238E27FC236}">
                        <a16:creationId xmlns:a16="http://schemas.microsoft.com/office/drawing/2014/main" id="{028C6726-9E52-4E80-B6CF-A1CED115B1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834" y="3922659"/>
                    <a:ext cx="1230704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EF35E0E7-A91D-4D04-B3E3-176705B65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9880" y="4262915"/>
                <a:ext cx="660337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A9F1C1A5-FC01-4491-AD8C-F8032A80C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62597" y="4180025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60FC040C-DA84-4FA3-A726-559210D2D3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0650" y="4189771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28D577E6-4CDF-484E-BC7E-74EC72939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47455" y="4189771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4BADE4AA-5F23-4D17-9E73-6031683F39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1596" y="4189771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513B1E11-A23A-41F2-A4D8-03F8A7ABF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8617" y="4189771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D883C6FF-3D64-4EBE-B1C6-55E3AD3E04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2299" y="4189771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720330B0-7F28-4C82-A913-CB96973D57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72611" y="4189771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92B4EEA5-BAF5-4E2C-8F7B-2D37483631D3}"/>
                      </a:ext>
                    </a:extLst>
                  </p:cNvPr>
                  <p:cNvSpPr txBox="1"/>
                  <p:nvPr/>
                </p:nvSpPr>
                <p:spPr>
                  <a:xfrm>
                    <a:off x="5747163" y="3922659"/>
                    <a:ext cx="123070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  <a:p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92B4EEA5-BAF5-4E2C-8F7B-2D3748363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7163" y="3922659"/>
                    <a:ext cx="123070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9D811B93-96BD-473D-A094-151DB8AAA03C}"/>
                      </a:ext>
                    </a:extLst>
                  </p:cNvPr>
                  <p:cNvSpPr txBox="1"/>
                  <p:nvPr/>
                </p:nvSpPr>
                <p:spPr>
                  <a:xfrm>
                    <a:off x="6572746" y="3922659"/>
                    <a:ext cx="123070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  <a:p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9D811B93-96BD-473D-A094-151DB8AAA0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2746" y="3922659"/>
                    <a:ext cx="1230704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26076717-F89E-43C0-B10D-EB161632437A}"/>
                      </a:ext>
                    </a:extLst>
                  </p:cNvPr>
                  <p:cNvSpPr txBox="1"/>
                  <p:nvPr/>
                </p:nvSpPr>
                <p:spPr>
                  <a:xfrm>
                    <a:off x="7335674" y="3922659"/>
                    <a:ext cx="123070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  <a:p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26076717-F89E-43C0-B10D-EB16163243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5674" y="3922659"/>
                    <a:ext cx="1230704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字方塊 54">
                    <a:extLst>
                      <a:ext uri="{FF2B5EF4-FFF2-40B4-BE49-F238E27FC236}">
                        <a16:creationId xmlns:a16="http://schemas.microsoft.com/office/drawing/2014/main" id="{5965B722-9D74-46AE-B63E-0F79CE5B5ABA}"/>
                      </a:ext>
                    </a:extLst>
                  </p:cNvPr>
                  <p:cNvSpPr txBox="1"/>
                  <p:nvPr/>
                </p:nvSpPr>
                <p:spPr>
                  <a:xfrm>
                    <a:off x="8134163" y="3922659"/>
                    <a:ext cx="123070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  <a:p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5" name="文字方塊 54">
                    <a:extLst>
                      <a:ext uri="{FF2B5EF4-FFF2-40B4-BE49-F238E27FC236}">
                        <a16:creationId xmlns:a16="http://schemas.microsoft.com/office/drawing/2014/main" id="{5965B722-9D74-46AE-B63E-0F79CE5B5A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4163" y="3922659"/>
                    <a:ext cx="123070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字方塊 55">
                    <a:extLst>
                      <a:ext uri="{FF2B5EF4-FFF2-40B4-BE49-F238E27FC236}">
                        <a16:creationId xmlns:a16="http://schemas.microsoft.com/office/drawing/2014/main" id="{606C0FA9-FA3E-47F2-A20C-3CAD9FE0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9005926" y="3920240"/>
                    <a:ext cx="123070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  <a:p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6" name="文字方塊 55">
                    <a:extLst>
                      <a:ext uri="{FF2B5EF4-FFF2-40B4-BE49-F238E27FC236}">
                        <a16:creationId xmlns:a16="http://schemas.microsoft.com/office/drawing/2014/main" id="{606C0FA9-FA3E-47F2-A20C-3CAD9FE0CA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5926" y="3920240"/>
                    <a:ext cx="123070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27D97A85-5DF0-467E-A300-031B48F31B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13524" y="4180025"/>
                <a:ext cx="180211" cy="177663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字方塊 59">
                    <a:extLst>
                      <a:ext uri="{FF2B5EF4-FFF2-40B4-BE49-F238E27FC236}">
                        <a16:creationId xmlns:a16="http://schemas.microsoft.com/office/drawing/2014/main" id="{A597140E-E027-4D80-A336-D0FCF57AAE46}"/>
                      </a:ext>
                    </a:extLst>
                  </p:cNvPr>
                  <p:cNvSpPr txBox="1"/>
                  <p:nvPr/>
                </p:nvSpPr>
                <p:spPr>
                  <a:xfrm>
                    <a:off x="9812280" y="3920240"/>
                    <a:ext cx="123070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  <a:p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60" name="文字方塊 59">
                    <a:extLst>
                      <a:ext uri="{FF2B5EF4-FFF2-40B4-BE49-F238E27FC236}">
                        <a16:creationId xmlns:a16="http://schemas.microsoft.com/office/drawing/2014/main" id="{A597140E-E027-4D80-A336-D0FCF57AAE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2280" y="3920240"/>
                    <a:ext cx="123070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C7C0AA9C-68DD-429C-993C-05D1698382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630961" y="3893583"/>
                    <a:ext cx="1230704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  <a:p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C7C0AA9C-68DD-429C-993C-05D169838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0961" y="3893583"/>
                    <a:ext cx="1230704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A78DB4A3-27CF-4B5A-83CF-213A49460522}"/>
                    </a:ext>
                  </a:extLst>
                </p:cNvPr>
                <p:cNvSpPr txBox="1"/>
                <p:nvPr/>
              </p:nvSpPr>
              <p:spPr>
                <a:xfrm>
                  <a:off x="5014712" y="4476693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7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A78DB4A3-27CF-4B5A-83CF-213A49460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712" y="4476693"/>
                  <a:ext cx="713021" cy="22365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5221D5F3-4467-45A2-B5F2-CDCA14FC7FD8}"/>
                    </a:ext>
                  </a:extLst>
                </p:cNvPr>
                <p:cNvSpPr txBox="1"/>
                <p:nvPr/>
              </p:nvSpPr>
              <p:spPr>
                <a:xfrm>
                  <a:off x="5868194" y="4487146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5221D5F3-4467-45A2-B5F2-CDCA14FC7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94" y="4487146"/>
                  <a:ext cx="713021" cy="22365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F17B2004-37CE-4C46-BEE9-C42A51274E87}"/>
                    </a:ext>
                  </a:extLst>
                </p:cNvPr>
                <p:cNvSpPr txBox="1"/>
                <p:nvPr/>
              </p:nvSpPr>
              <p:spPr>
                <a:xfrm>
                  <a:off x="6745169" y="4480223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F17B2004-37CE-4C46-BEE9-C42A51274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5169" y="4480223"/>
                  <a:ext cx="713021" cy="22365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27636BAA-563A-4E8A-8E22-042CAE0AA3BB}"/>
                    </a:ext>
                  </a:extLst>
                </p:cNvPr>
                <p:cNvSpPr txBox="1"/>
                <p:nvPr/>
              </p:nvSpPr>
              <p:spPr>
                <a:xfrm>
                  <a:off x="7570054" y="4475323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27636BAA-563A-4E8A-8E22-042CAE0AA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054" y="4475323"/>
                  <a:ext cx="713021" cy="22365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54552B81-E38F-4D62-8DC4-A9F2A72AFB39}"/>
                    </a:ext>
                  </a:extLst>
                </p:cNvPr>
                <p:cNvSpPr txBox="1"/>
                <p:nvPr/>
              </p:nvSpPr>
              <p:spPr>
                <a:xfrm>
                  <a:off x="8274888" y="4469424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1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54552B81-E38F-4D62-8DC4-A9F2A72AF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4888" y="4469424"/>
                  <a:ext cx="713021" cy="22365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87D9D94B-DB63-4908-8534-6996756EA76A}"/>
                    </a:ext>
                  </a:extLst>
                </p:cNvPr>
                <p:cNvSpPr txBox="1"/>
                <p:nvPr/>
              </p:nvSpPr>
              <p:spPr>
                <a:xfrm>
                  <a:off x="9128370" y="4479877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87D9D94B-DB63-4908-8534-6996756EA7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8370" y="4479877"/>
                  <a:ext cx="713021" cy="22365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3982E631-9896-4E0C-850B-97BC74E9D855}"/>
                    </a:ext>
                  </a:extLst>
                </p:cNvPr>
                <p:cNvSpPr txBox="1"/>
                <p:nvPr/>
              </p:nvSpPr>
              <p:spPr>
                <a:xfrm>
                  <a:off x="10005345" y="4472954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3982E631-9896-4E0C-850B-97BC74E9D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5345" y="4472954"/>
                  <a:ext cx="713021" cy="2236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5F7BA668-5586-4672-A8F4-117CD7295C80}"/>
                    </a:ext>
                  </a:extLst>
                </p:cNvPr>
                <p:cNvSpPr txBox="1"/>
                <p:nvPr/>
              </p:nvSpPr>
              <p:spPr>
                <a:xfrm>
                  <a:off x="10830230" y="4468054"/>
                  <a:ext cx="713021" cy="223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  <m:rad>
                          <m:radPr>
                            <m:degHide m:val="on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5F7BA668-5586-4672-A8F4-117CD7295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0230" y="4468054"/>
                  <a:ext cx="713021" cy="22365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1423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圖片 168">
            <a:extLst>
              <a:ext uri="{FF2B5EF4-FFF2-40B4-BE49-F238E27FC236}">
                <a16:creationId xmlns:a16="http://schemas.microsoft.com/office/drawing/2014/main" id="{CD1351F6-BCDA-41A9-A87B-C04ADC4CC9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0" y="289503"/>
            <a:ext cx="2781897" cy="2385307"/>
          </a:xfrm>
          <a:prstGeom prst="rect">
            <a:avLst/>
          </a:prstGeom>
        </p:spPr>
      </p:pic>
      <p:cxnSp>
        <p:nvCxnSpPr>
          <p:cNvPr id="274" name="直線單箭頭接點 273">
            <a:extLst>
              <a:ext uri="{FF2B5EF4-FFF2-40B4-BE49-F238E27FC236}">
                <a16:creationId xmlns:a16="http://schemas.microsoft.com/office/drawing/2014/main" id="{C83F566A-20E1-452C-AABC-46F420B4C308}"/>
              </a:ext>
            </a:extLst>
          </p:cNvPr>
          <p:cNvCxnSpPr/>
          <p:nvPr/>
        </p:nvCxnSpPr>
        <p:spPr>
          <a:xfrm>
            <a:off x="214506" y="4202949"/>
            <a:ext cx="2635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單箭頭接點 274">
            <a:extLst>
              <a:ext uri="{FF2B5EF4-FFF2-40B4-BE49-F238E27FC236}">
                <a16:creationId xmlns:a16="http://schemas.microsoft.com/office/drawing/2014/main" id="{81800EDB-B803-4E69-9D81-5C74AB7D589A}"/>
              </a:ext>
            </a:extLst>
          </p:cNvPr>
          <p:cNvCxnSpPr>
            <a:cxnSpLocks/>
          </p:cNvCxnSpPr>
          <p:nvPr/>
        </p:nvCxnSpPr>
        <p:spPr>
          <a:xfrm flipV="1">
            <a:off x="1501054" y="3072052"/>
            <a:ext cx="0" cy="2322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橢圓 275">
            <a:extLst>
              <a:ext uri="{FF2B5EF4-FFF2-40B4-BE49-F238E27FC236}">
                <a16:creationId xmlns:a16="http://schemas.microsoft.com/office/drawing/2014/main" id="{77AB4BA8-A68E-44AF-9027-05C77B80EBA5}"/>
              </a:ext>
            </a:extLst>
          </p:cNvPr>
          <p:cNvSpPr>
            <a:spLocks noChangeAspect="1"/>
          </p:cNvSpPr>
          <p:nvPr/>
        </p:nvSpPr>
        <p:spPr>
          <a:xfrm>
            <a:off x="1054393" y="3520243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77" name="橢圓 276">
            <a:extLst>
              <a:ext uri="{FF2B5EF4-FFF2-40B4-BE49-F238E27FC236}">
                <a16:creationId xmlns:a16="http://schemas.microsoft.com/office/drawing/2014/main" id="{3EE0A325-CE1D-4685-83C9-1F3AD072B745}"/>
              </a:ext>
            </a:extLst>
          </p:cNvPr>
          <p:cNvSpPr>
            <a:spLocks noChangeAspect="1"/>
          </p:cNvSpPr>
          <p:nvPr/>
        </p:nvSpPr>
        <p:spPr>
          <a:xfrm>
            <a:off x="1132586" y="3389663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78" name="橢圓 277">
            <a:extLst>
              <a:ext uri="{FF2B5EF4-FFF2-40B4-BE49-F238E27FC236}">
                <a16:creationId xmlns:a16="http://schemas.microsoft.com/office/drawing/2014/main" id="{735AE04B-43DE-47E9-BE61-8950536DD7CA}"/>
              </a:ext>
            </a:extLst>
          </p:cNvPr>
          <p:cNvSpPr>
            <a:spLocks noChangeAspect="1"/>
          </p:cNvSpPr>
          <p:nvPr/>
        </p:nvSpPr>
        <p:spPr>
          <a:xfrm>
            <a:off x="1162412" y="3935503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79" name="橢圓 278">
            <a:extLst>
              <a:ext uri="{FF2B5EF4-FFF2-40B4-BE49-F238E27FC236}">
                <a16:creationId xmlns:a16="http://schemas.microsoft.com/office/drawing/2014/main" id="{DD1DE877-EA7C-4273-9B5E-1CB51B9DC999}"/>
              </a:ext>
            </a:extLst>
          </p:cNvPr>
          <p:cNvSpPr>
            <a:spLocks noChangeAspect="1"/>
          </p:cNvSpPr>
          <p:nvPr/>
        </p:nvSpPr>
        <p:spPr>
          <a:xfrm>
            <a:off x="1090668" y="4043373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0" name="橢圓 279">
            <a:extLst>
              <a:ext uri="{FF2B5EF4-FFF2-40B4-BE49-F238E27FC236}">
                <a16:creationId xmlns:a16="http://schemas.microsoft.com/office/drawing/2014/main" id="{27FB383D-C2B1-4A46-8630-A5F8B5879D18}"/>
              </a:ext>
            </a:extLst>
          </p:cNvPr>
          <p:cNvSpPr>
            <a:spLocks noChangeAspect="1"/>
          </p:cNvSpPr>
          <p:nvPr/>
        </p:nvSpPr>
        <p:spPr>
          <a:xfrm>
            <a:off x="462709" y="4399427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1" name="橢圓 280">
            <a:extLst>
              <a:ext uri="{FF2B5EF4-FFF2-40B4-BE49-F238E27FC236}">
                <a16:creationId xmlns:a16="http://schemas.microsoft.com/office/drawing/2014/main" id="{09A14191-D43F-4B04-9D7F-C4AD442B426A}"/>
              </a:ext>
            </a:extLst>
          </p:cNvPr>
          <p:cNvSpPr>
            <a:spLocks noChangeAspect="1"/>
          </p:cNvSpPr>
          <p:nvPr/>
        </p:nvSpPr>
        <p:spPr>
          <a:xfrm>
            <a:off x="376455" y="4531628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2" name="橢圓 281">
            <a:extLst>
              <a:ext uri="{FF2B5EF4-FFF2-40B4-BE49-F238E27FC236}">
                <a16:creationId xmlns:a16="http://schemas.microsoft.com/office/drawing/2014/main" id="{17E7223B-4B93-4AB3-AE09-EAD8451A2C1F}"/>
              </a:ext>
            </a:extLst>
          </p:cNvPr>
          <p:cNvSpPr>
            <a:spLocks noChangeAspect="1"/>
          </p:cNvSpPr>
          <p:nvPr/>
        </p:nvSpPr>
        <p:spPr>
          <a:xfrm>
            <a:off x="483667" y="4950944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3" name="橢圓 282">
            <a:extLst>
              <a:ext uri="{FF2B5EF4-FFF2-40B4-BE49-F238E27FC236}">
                <a16:creationId xmlns:a16="http://schemas.microsoft.com/office/drawing/2014/main" id="{2D5E9CFE-4AFB-4B72-B049-14F6AFDAA4D4}"/>
              </a:ext>
            </a:extLst>
          </p:cNvPr>
          <p:cNvSpPr>
            <a:spLocks noChangeAspect="1"/>
          </p:cNvSpPr>
          <p:nvPr/>
        </p:nvSpPr>
        <p:spPr>
          <a:xfrm>
            <a:off x="397414" y="5078279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4" name="橢圓 283">
            <a:extLst>
              <a:ext uri="{FF2B5EF4-FFF2-40B4-BE49-F238E27FC236}">
                <a16:creationId xmlns:a16="http://schemas.microsoft.com/office/drawing/2014/main" id="{E091ACC6-100F-41F1-96AB-9F08D666E69A}"/>
              </a:ext>
            </a:extLst>
          </p:cNvPr>
          <p:cNvSpPr>
            <a:spLocks noChangeAspect="1"/>
          </p:cNvSpPr>
          <p:nvPr/>
        </p:nvSpPr>
        <p:spPr>
          <a:xfrm>
            <a:off x="1810523" y="4913635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5" name="橢圓 284">
            <a:extLst>
              <a:ext uri="{FF2B5EF4-FFF2-40B4-BE49-F238E27FC236}">
                <a16:creationId xmlns:a16="http://schemas.microsoft.com/office/drawing/2014/main" id="{3E6445FE-E8A3-4B9F-A5BE-83F1F2CA4411}"/>
              </a:ext>
            </a:extLst>
          </p:cNvPr>
          <p:cNvSpPr>
            <a:spLocks noChangeAspect="1"/>
          </p:cNvSpPr>
          <p:nvPr/>
        </p:nvSpPr>
        <p:spPr>
          <a:xfrm>
            <a:off x="1883879" y="4792788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6" name="橢圓 285">
            <a:extLst>
              <a:ext uri="{FF2B5EF4-FFF2-40B4-BE49-F238E27FC236}">
                <a16:creationId xmlns:a16="http://schemas.microsoft.com/office/drawing/2014/main" id="{0AC21A1B-1443-4936-AD0C-37ACEE94735E}"/>
              </a:ext>
            </a:extLst>
          </p:cNvPr>
          <p:cNvSpPr>
            <a:spLocks noChangeAspect="1"/>
          </p:cNvSpPr>
          <p:nvPr/>
        </p:nvSpPr>
        <p:spPr>
          <a:xfrm>
            <a:off x="1791982" y="4379149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7" name="橢圓 286">
            <a:extLst>
              <a:ext uri="{FF2B5EF4-FFF2-40B4-BE49-F238E27FC236}">
                <a16:creationId xmlns:a16="http://schemas.microsoft.com/office/drawing/2014/main" id="{18F3F7B7-9419-4D1D-B3AB-A0EAC55637A9}"/>
              </a:ext>
            </a:extLst>
          </p:cNvPr>
          <p:cNvSpPr>
            <a:spLocks noChangeAspect="1"/>
          </p:cNvSpPr>
          <p:nvPr/>
        </p:nvSpPr>
        <p:spPr>
          <a:xfrm>
            <a:off x="1865338" y="4258302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8" name="橢圓 287">
            <a:extLst>
              <a:ext uri="{FF2B5EF4-FFF2-40B4-BE49-F238E27FC236}">
                <a16:creationId xmlns:a16="http://schemas.microsoft.com/office/drawing/2014/main" id="{F3826C44-25CC-4628-BE41-DA5CC64FE3DA}"/>
              </a:ext>
            </a:extLst>
          </p:cNvPr>
          <p:cNvSpPr>
            <a:spLocks noChangeAspect="1"/>
          </p:cNvSpPr>
          <p:nvPr/>
        </p:nvSpPr>
        <p:spPr>
          <a:xfrm>
            <a:off x="2484430" y="3912793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89" name="橢圓 288">
            <a:extLst>
              <a:ext uri="{FF2B5EF4-FFF2-40B4-BE49-F238E27FC236}">
                <a16:creationId xmlns:a16="http://schemas.microsoft.com/office/drawing/2014/main" id="{5F4C74D4-7332-411E-8B0F-3AC8804B173C}"/>
              </a:ext>
            </a:extLst>
          </p:cNvPr>
          <p:cNvSpPr>
            <a:spLocks noChangeAspect="1"/>
          </p:cNvSpPr>
          <p:nvPr/>
        </p:nvSpPr>
        <p:spPr>
          <a:xfrm>
            <a:off x="2557785" y="3791945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90" name="橢圓 289">
            <a:extLst>
              <a:ext uri="{FF2B5EF4-FFF2-40B4-BE49-F238E27FC236}">
                <a16:creationId xmlns:a16="http://schemas.microsoft.com/office/drawing/2014/main" id="{6E31002D-0664-4387-A361-5831EF86058E}"/>
              </a:ext>
            </a:extLst>
          </p:cNvPr>
          <p:cNvSpPr>
            <a:spLocks noChangeAspect="1"/>
          </p:cNvSpPr>
          <p:nvPr/>
        </p:nvSpPr>
        <p:spPr>
          <a:xfrm>
            <a:off x="2465889" y="3339376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p:sp>
        <p:nvSpPr>
          <p:cNvPr id="291" name="橢圓 290">
            <a:extLst>
              <a:ext uri="{FF2B5EF4-FFF2-40B4-BE49-F238E27FC236}">
                <a16:creationId xmlns:a16="http://schemas.microsoft.com/office/drawing/2014/main" id="{B1B384EA-6FBA-4E83-B5B2-93BCF379F8BA}"/>
              </a:ext>
            </a:extLst>
          </p:cNvPr>
          <p:cNvSpPr>
            <a:spLocks noChangeAspect="1"/>
          </p:cNvSpPr>
          <p:nvPr/>
        </p:nvSpPr>
        <p:spPr>
          <a:xfrm>
            <a:off x="2539245" y="3218529"/>
            <a:ext cx="108000" cy="1086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文字方塊 291">
                <a:extLst>
                  <a:ext uri="{FF2B5EF4-FFF2-40B4-BE49-F238E27FC236}">
                    <a16:creationId xmlns:a16="http://schemas.microsoft.com/office/drawing/2014/main" id="{F1F959AF-2CFD-4E6A-AE07-ADAA86A9868E}"/>
                  </a:ext>
                </a:extLst>
              </p:cNvPr>
              <p:cNvSpPr txBox="1"/>
              <p:nvPr/>
            </p:nvSpPr>
            <p:spPr>
              <a:xfrm>
                <a:off x="629284" y="4466008"/>
                <a:ext cx="42062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292" name="文字方塊 291">
                <a:extLst>
                  <a:ext uri="{FF2B5EF4-FFF2-40B4-BE49-F238E27FC236}">
                    <a16:creationId xmlns:a16="http://schemas.microsoft.com/office/drawing/2014/main" id="{F1F959AF-2CFD-4E6A-AE07-ADAA86A98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84" y="4466008"/>
                <a:ext cx="420628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文字方塊 292">
                <a:extLst>
                  <a:ext uri="{FF2B5EF4-FFF2-40B4-BE49-F238E27FC236}">
                    <a16:creationId xmlns:a16="http://schemas.microsoft.com/office/drawing/2014/main" id="{06351819-32B2-4C94-860E-50BE25FDE997}"/>
                  </a:ext>
                </a:extLst>
              </p:cNvPr>
              <p:cNvSpPr txBox="1"/>
              <p:nvPr/>
            </p:nvSpPr>
            <p:spPr>
              <a:xfrm>
                <a:off x="964062" y="4962757"/>
                <a:ext cx="42511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293" name="文字方塊 292">
                <a:extLst>
                  <a:ext uri="{FF2B5EF4-FFF2-40B4-BE49-F238E27FC236}">
                    <a16:creationId xmlns:a16="http://schemas.microsoft.com/office/drawing/2014/main" id="{06351819-32B2-4C94-860E-50BE25FDE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62" y="4962757"/>
                <a:ext cx="425116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文字方塊 293">
                <a:extLst>
                  <a:ext uri="{FF2B5EF4-FFF2-40B4-BE49-F238E27FC236}">
                    <a16:creationId xmlns:a16="http://schemas.microsoft.com/office/drawing/2014/main" id="{BCB1268A-7D61-42D9-A242-0395A33BCAAA}"/>
                  </a:ext>
                </a:extLst>
              </p:cNvPr>
              <p:cNvSpPr txBox="1"/>
              <p:nvPr/>
            </p:nvSpPr>
            <p:spPr>
              <a:xfrm>
                <a:off x="1520658" y="3390576"/>
                <a:ext cx="42511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294" name="文字方塊 293">
                <a:extLst>
                  <a:ext uri="{FF2B5EF4-FFF2-40B4-BE49-F238E27FC236}">
                    <a16:creationId xmlns:a16="http://schemas.microsoft.com/office/drawing/2014/main" id="{BCB1268A-7D61-42D9-A242-0395A33BC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58" y="3390576"/>
                <a:ext cx="425116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文字方塊 294">
                <a:extLst>
                  <a:ext uri="{FF2B5EF4-FFF2-40B4-BE49-F238E27FC236}">
                    <a16:creationId xmlns:a16="http://schemas.microsoft.com/office/drawing/2014/main" id="{78C829A1-A56B-410F-BCC9-4E84056C6F5E}"/>
                  </a:ext>
                </a:extLst>
              </p:cNvPr>
              <p:cNvSpPr txBox="1"/>
              <p:nvPr/>
            </p:nvSpPr>
            <p:spPr>
              <a:xfrm>
                <a:off x="1053581" y="4366737"/>
                <a:ext cx="42511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295" name="文字方塊 294">
                <a:extLst>
                  <a:ext uri="{FF2B5EF4-FFF2-40B4-BE49-F238E27FC236}">
                    <a16:creationId xmlns:a16="http://schemas.microsoft.com/office/drawing/2014/main" id="{78C829A1-A56B-410F-BCC9-4E84056C6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81" y="4366737"/>
                <a:ext cx="425116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5" name="乘號 264">
            <a:extLst>
              <a:ext uri="{FF2B5EF4-FFF2-40B4-BE49-F238E27FC236}">
                <a16:creationId xmlns:a16="http://schemas.microsoft.com/office/drawing/2014/main" id="{580762B0-747B-4BC1-9977-483C41CABC7A}"/>
              </a:ext>
            </a:extLst>
          </p:cNvPr>
          <p:cNvSpPr/>
          <p:nvPr/>
        </p:nvSpPr>
        <p:spPr>
          <a:xfrm>
            <a:off x="1452294" y="4497228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66" name="乘號 265">
            <a:extLst>
              <a:ext uri="{FF2B5EF4-FFF2-40B4-BE49-F238E27FC236}">
                <a16:creationId xmlns:a16="http://schemas.microsoft.com/office/drawing/2014/main" id="{0E38D93A-7D6A-4D4F-8C16-D943ADF93801}"/>
              </a:ext>
            </a:extLst>
          </p:cNvPr>
          <p:cNvSpPr/>
          <p:nvPr/>
        </p:nvSpPr>
        <p:spPr>
          <a:xfrm>
            <a:off x="1388634" y="37182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67" name="乘號 266">
            <a:extLst>
              <a:ext uri="{FF2B5EF4-FFF2-40B4-BE49-F238E27FC236}">
                <a16:creationId xmlns:a16="http://schemas.microsoft.com/office/drawing/2014/main" id="{E95BE83B-BF13-43BD-AD87-7B0B81284A92}"/>
              </a:ext>
            </a:extLst>
          </p:cNvPr>
          <p:cNvSpPr/>
          <p:nvPr/>
        </p:nvSpPr>
        <p:spPr>
          <a:xfrm>
            <a:off x="744120" y="4228538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>
              <a:solidFill>
                <a:srgbClr val="FF0000"/>
              </a:solidFill>
            </a:endParaRPr>
          </a:p>
        </p:txBody>
      </p:sp>
      <p:sp>
        <p:nvSpPr>
          <p:cNvPr id="268" name="乘號 267">
            <a:extLst>
              <a:ext uri="{FF2B5EF4-FFF2-40B4-BE49-F238E27FC236}">
                <a16:creationId xmlns:a16="http://schemas.microsoft.com/office/drawing/2014/main" id="{266E1045-2683-4921-9D96-97A605614C51}"/>
              </a:ext>
            </a:extLst>
          </p:cNvPr>
          <p:cNvSpPr/>
          <p:nvPr/>
        </p:nvSpPr>
        <p:spPr>
          <a:xfrm>
            <a:off x="2160610" y="4019007"/>
            <a:ext cx="2088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>
              <a:solidFill>
                <a:srgbClr val="FF0000"/>
              </a:solidFill>
            </a:endParaRPr>
          </a:p>
        </p:txBody>
      </p:sp>
      <p:sp>
        <p:nvSpPr>
          <p:cNvPr id="269" name="乘號 268">
            <a:extLst>
              <a:ext uri="{FF2B5EF4-FFF2-40B4-BE49-F238E27FC236}">
                <a16:creationId xmlns:a16="http://schemas.microsoft.com/office/drawing/2014/main" id="{7A777C73-4E73-4253-8EC2-3B82F35F4CF9}"/>
              </a:ext>
            </a:extLst>
          </p:cNvPr>
          <p:cNvSpPr/>
          <p:nvPr/>
        </p:nvSpPr>
        <p:spPr>
          <a:xfrm>
            <a:off x="1366469" y="4187977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70" name="乘號 269">
            <a:extLst>
              <a:ext uri="{FF2B5EF4-FFF2-40B4-BE49-F238E27FC236}">
                <a16:creationId xmlns:a16="http://schemas.microsoft.com/office/drawing/2014/main" id="{E518681C-BC5F-4595-8816-B11A8CDA9463}"/>
              </a:ext>
            </a:extLst>
          </p:cNvPr>
          <p:cNvSpPr/>
          <p:nvPr/>
        </p:nvSpPr>
        <p:spPr>
          <a:xfrm>
            <a:off x="1473235" y="4080996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71" name="乘號 270">
            <a:extLst>
              <a:ext uri="{FF2B5EF4-FFF2-40B4-BE49-F238E27FC236}">
                <a16:creationId xmlns:a16="http://schemas.microsoft.com/office/drawing/2014/main" id="{E0E54AF6-7BA4-470E-BB0D-02D6321BDB6E}"/>
              </a:ext>
            </a:extLst>
          </p:cNvPr>
          <p:cNvSpPr/>
          <p:nvPr/>
        </p:nvSpPr>
        <p:spPr>
          <a:xfrm>
            <a:off x="1107174" y="4725398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>
              <a:solidFill>
                <a:schemeClr val="bg1"/>
              </a:solidFill>
            </a:endParaRPr>
          </a:p>
        </p:txBody>
      </p:sp>
      <p:sp>
        <p:nvSpPr>
          <p:cNvPr id="272" name="乘號 271">
            <a:extLst>
              <a:ext uri="{FF2B5EF4-FFF2-40B4-BE49-F238E27FC236}">
                <a16:creationId xmlns:a16="http://schemas.microsoft.com/office/drawing/2014/main" id="{D6AB63DF-BB66-4AD7-B73C-F1134C160D5F}"/>
              </a:ext>
            </a:extLst>
          </p:cNvPr>
          <p:cNvSpPr/>
          <p:nvPr/>
        </p:nvSpPr>
        <p:spPr>
          <a:xfrm>
            <a:off x="1786092" y="3676636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273" name="文字方塊 272">
            <a:extLst>
              <a:ext uri="{FF2B5EF4-FFF2-40B4-BE49-F238E27FC236}">
                <a16:creationId xmlns:a16="http://schemas.microsoft.com/office/drawing/2014/main" id="{022744B3-5DD7-4A16-9800-F2EB75176A56}"/>
              </a:ext>
            </a:extLst>
          </p:cNvPr>
          <p:cNvSpPr txBox="1"/>
          <p:nvPr/>
        </p:nvSpPr>
        <p:spPr>
          <a:xfrm>
            <a:off x="1280451" y="5382704"/>
            <a:ext cx="3978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latin typeface="Times" panose="02020603050405020304" pitchFamily="18" charset="0"/>
                <a:cs typeface="Times" panose="02020603050405020304" pitchFamily="18" charset="0"/>
              </a:rPr>
              <a:t>(a)</a:t>
            </a:r>
            <a:endParaRPr lang="zh-TW" altLang="en-US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文字方塊 256">
                <a:extLst>
                  <a:ext uri="{FF2B5EF4-FFF2-40B4-BE49-F238E27FC236}">
                    <a16:creationId xmlns:a16="http://schemas.microsoft.com/office/drawing/2014/main" id="{DA809354-A7BA-4C5C-A96B-76631561E6B4}"/>
                  </a:ext>
                </a:extLst>
              </p:cNvPr>
              <p:cNvSpPr txBox="1"/>
              <p:nvPr/>
            </p:nvSpPr>
            <p:spPr>
              <a:xfrm>
                <a:off x="1979489" y="3625863"/>
                <a:ext cx="56489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257" name="文字方塊 256">
                <a:extLst>
                  <a:ext uri="{FF2B5EF4-FFF2-40B4-BE49-F238E27FC236}">
                    <a16:creationId xmlns:a16="http://schemas.microsoft.com/office/drawing/2014/main" id="{DA809354-A7BA-4C5C-A96B-76631561E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89" y="3625863"/>
                <a:ext cx="564898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直線單箭頭接點 257">
            <a:extLst>
              <a:ext uri="{FF2B5EF4-FFF2-40B4-BE49-F238E27FC236}">
                <a16:creationId xmlns:a16="http://schemas.microsoft.com/office/drawing/2014/main" id="{708FDF77-2E91-4C26-A9FC-00BD69686904}"/>
              </a:ext>
            </a:extLst>
          </p:cNvPr>
          <p:cNvCxnSpPr>
            <a:cxnSpLocks/>
          </p:cNvCxnSpPr>
          <p:nvPr/>
        </p:nvCxnSpPr>
        <p:spPr>
          <a:xfrm>
            <a:off x="831907" y="4370874"/>
            <a:ext cx="0" cy="21567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581B2AE3-6604-4063-B9DE-F6845CA9BD06}"/>
              </a:ext>
            </a:extLst>
          </p:cNvPr>
          <p:cNvCxnSpPr>
            <a:cxnSpLocks/>
          </p:cNvCxnSpPr>
          <p:nvPr/>
        </p:nvCxnSpPr>
        <p:spPr>
          <a:xfrm>
            <a:off x="1197423" y="4856250"/>
            <a:ext cx="0" cy="21567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單箭頭接點 259">
            <a:extLst>
              <a:ext uri="{FF2B5EF4-FFF2-40B4-BE49-F238E27FC236}">
                <a16:creationId xmlns:a16="http://schemas.microsoft.com/office/drawing/2014/main" id="{AB4F4833-36E7-4FF2-A9BD-24A79C88210A}"/>
              </a:ext>
            </a:extLst>
          </p:cNvPr>
          <p:cNvCxnSpPr>
            <a:cxnSpLocks/>
            <a:stCxn id="269" idx="3"/>
          </p:cNvCxnSpPr>
          <p:nvPr/>
        </p:nvCxnSpPr>
        <p:spPr>
          <a:xfrm flipH="1">
            <a:off x="1275051" y="4324746"/>
            <a:ext cx="134650" cy="12543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單箭頭接點 260">
            <a:extLst>
              <a:ext uri="{FF2B5EF4-FFF2-40B4-BE49-F238E27FC236}">
                <a16:creationId xmlns:a16="http://schemas.microsoft.com/office/drawing/2014/main" id="{C8C0F2BA-677B-4051-971F-ED5B28BF331F}"/>
              </a:ext>
            </a:extLst>
          </p:cNvPr>
          <p:cNvCxnSpPr>
            <a:cxnSpLocks/>
          </p:cNvCxnSpPr>
          <p:nvPr/>
        </p:nvCxnSpPr>
        <p:spPr>
          <a:xfrm rot="10800000">
            <a:off x="2265724" y="3864965"/>
            <a:ext cx="0" cy="21567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單箭頭接點 261">
            <a:extLst>
              <a:ext uri="{FF2B5EF4-FFF2-40B4-BE49-F238E27FC236}">
                <a16:creationId xmlns:a16="http://schemas.microsoft.com/office/drawing/2014/main" id="{38E1D5EF-B034-4664-9941-D972D844D466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61794" y="3642407"/>
            <a:ext cx="134650" cy="12543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5" name="群組 534">
            <a:extLst>
              <a:ext uri="{FF2B5EF4-FFF2-40B4-BE49-F238E27FC236}">
                <a16:creationId xmlns:a16="http://schemas.microsoft.com/office/drawing/2014/main" id="{FEA63662-5D0F-450F-BFD8-07C203CEA142}"/>
              </a:ext>
            </a:extLst>
          </p:cNvPr>
          <p:cNvGrpSpPr/>
          <p:nvPr/>
        </p:nvGrpSpPr>
        <p:grpSpPr>
          <a:xfrm>
            <a:off x="3532390" y="7705"/>
            <a:ext cx="5400924" cy="7952702"/>
            <a:chOff x="3532390" y="7705"/>
            <a:chExt cx="5400924" cy="795270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A5077B6-F127-4B44-AEE0-D55B105C8130}"/>
                </a:ext>
              </a:extLst>
            </p:cNvPr>
            <p:cNvSpPr txBox="1"/>
            <p:nvPr/>
          </p:nvSpPr>
          <p:spPr>
            <a:xfrm>
              <a:off x="7362610" y="4957896"/>
              <a:ext cx="441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latin typeface="Times" panose="02020603050405020304" pitchFamily="18" charset="0"/>
                  <a:cs typeface="Times" panose="02020603050405020304" pitchFamily="18" charset="0"/>
                </a:rPr>
                <a:t>(d)</a:t>
              </a:r>
              <a:endParaRPr lang="zh-TW" altLang="en-US" sz="15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FC3BD5B4-ECD0-4582-82B7-3593BFA1DA81}"/>
                </a:ext>
              </a:extLst>
            </p:cNvPr>
            <p:cNvSpPr txBox="1"/>
            <p:nvPr/>
          </p:nvSpPr>
          <p:spPr>
            <a:xfrm>
              <a:off x="4636855" y="4970260"/>
              <a:ext cx="441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latin typeface="Times" panose="02020603050405020304" pitchFamily="18" charset="0"/>
                  <a:cs typeface="Times" panose="02020603050405020304" pitchFamily="18" charset="0"/>
                </a:rPr>
                <a:t>(c)</a:t>
              </a:r>
              <a:endParaRPr lang="zh-TW" altLang="en-US" sz="15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E7AEC601-4322-429C-99EE-BB67B1E9EA1B}"/>
                </a:ext>
              </a:extLst>
            </p:cNvPr>
            <p:cNvSpPr txBox="1"/>
            <p:nvPr/>
          </p:nvSpPr>
          <p:spPr>
            <a:xfrm>
              <a:off x="7381660" y="2284786"/>
              <a:ext cx="441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latin typeface="Times" panose="02020603050405020304" pitchFamily="18" charset="0"/>
                  <a:cs typeface="Times" panose="02020603050405020304" pitchFamily="18" charset="0"/>
                </a:rPr>
                <a:t>(b)</a:t>
              </a:r>
              <a:endParaRPr lang="zh-TW" altLang="en-US" sz="15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CA7000B3-6AD3-4DBE-8FEB-722656A24AE1}"/>
                </a:ext>
              </a:extLst>
            </p:cNvPr>
            <p:cNvSpPr txBox="1"/>
            <p:nvPr/>
          </p:nvSpPr>
          <p:spPr>
            <a:xfrm>
              <a:off x="4618125" y="2321212"/>
              <a:ext cx="3978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dirty="0">
                  <a:latin typeface="Times" panose="02020603050405020304" pitchFamily="18" charset="0"/>
                  <a:cs typeface="Times" panose="02020603050405020304" pitchFamily="18" charset="0"/>
                </a:rPr>
                <a:t>(a)</a:t>
              </a:r>
              <a:endParaRPr lang="zh-TW" altLang="en-US" sz="15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534" name="群組 533">
              <a:extLst>
                <a:ext uri="{FF2B5EF4-FFF2-40B4-BE49-F238E27FC236}">
                  <a16:creationId xmlns:a16="http://schemas.microsoft.com/office/drawing/2014/main" id="{D32402B8-B654-46A0-B6FE-33CB5679E8D1}"/>
                </a:ext>
              </a:extLst>
            </p:cNvPr>
            <p:cNvGrpSpPr/>
            <p:nvPr/>
          </p:nvGrpSpPr>
          <p:grpSpPr>
            <a:xfrm>
              <a:off x="3552180" y="10560"/>
              <a:ext cx="2635973" cy="2322660"/>
              <a:chOff x="3552180" y="10560"/>
              <a:chExt cx="2635973" cy="2322660"/>
            </a:xfrm>
          </p:grpSpPr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B9FC41A3-1F48-409F-8D8C-EECAB79528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0496" y="1168441"/>
                <a:ext cx="143121" cy="144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  <p:sp>
            <p:nvSpPr>
              <p:cNvPr id="93" name="乘號 92">
                <a:extLst>
                  <a:ext uri="{FF2B5EF4-FFF2-40B4-BE49-F238E27FC236}">
                    <a16:creationId xmlns:a16="http://schemas.microsoft.com/office/drawing/2014/main" id="{0867C351-2E7B-4CA1-A44D-CC55AB03E281}"/>
                  </a:ext>
                </a:extLst>
              </p:cNvPr>
              <p:cNvSpPr/>
              <p:nvPr/>
            </p:nvSpPr>
            <p:spPr>
              <a:xfrm>
                <a:off x="4081794" y="1147996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0" name="直線單箭頭接點 99">
                <a:extLst>
                  <a:ext uri="{FF2B5EF4-FFF2-40B4-BE49-F238E27FC236}">
                    <a16:creationId xmlns:a16="http://schemas.microsoft.com/office/drawing/2014/main" id="{F5DBC2D9-6404-4D0C-ACB7-A4C0312F5588}"/>
                  </a:ext>
                </a:extLst>
              </p:cNvPr>
              <p:cNvCxnSpPr/>
              <p:nvPr/>
            </p:nvCxnSpPr>
            <p:spPr>
              <a:xfrm>
                <a:off x="3552180" y="1141457"/>
                <a:ext cx="263597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0A4973AA-EDD9-4441-9521-D7B78CA2E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38728" y="10560"/>
                <a:ext cx="0" cy="2322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CE9E7569-07A7-4BB7-8779-D7EED28D5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7612" y="970985"/>
                <a:ext cx="144000" cy="1448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文字方塊 117">
                    <a:extLst>
                      <a:ext uri="{FF2B5EF4-FFF2-40B4-BE49-F238E27FC236}">
                        <a16:creationId xmlns:a16="http://schemas.microsoft.com/office/drawing/2014/main" id="{6A74A5E3-0258-42BA-819A-9213309A4F2A}"/>
                      </a:ext>
                    </a:extLst>
                  </p:cNvPr>
                  <p:cNvSpPr txBox="1"/>
                  <p:nvPr/>
                </p:nvSpPr>
                <p:spPr>
                  <a:xfrm>
                    <a:off x="3966958" y="1385466"/>
                    <a:ext cx="42062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118" name="文字方塊 117">
                    <a:extLst>
                      <a:ext uri="{FF2B5EF4-FFF2-40B4-BE49-F238E27FC236}">
                        <a16:creationId xmlns:a16="http://schemas.microsoft.com/office/drawing/2014/main" id="{6A74A5E3-0258-42BA-819A-9213309A4F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6958" y="1385466"/>
                    <a:ext cx="420628" cy="3231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4" name="乘號 93">
                <a:extLst>
                  <a:ext uri="{FF2B5EF4-FFF2-40B4-BE49-F238E27FC236}">
                    <a16:creationId xmlns:a16="http://schemas.microsoft.com/office/drawing/2014/main" id="{7C4FE785-87BF-4130-AC4B-1A15703DC9C6}"/>
                  </a:ext>
                </a:extLst>
              </p:cNvPr>
              <p:cNvSpPr/>
              <p:nvPr/>
            </p:nvSpPr>
            <p:spPr>
              <a:xfrm>
                <a:off x="5498284" y="957515"/>
                <a:ext cx="2088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字方塊 82">
                    <a:extLst>
                      <a:ext uri="{FF2B5EF4-FFF2-40B4-BE49-F238E27FC236}">
                        <a16:creationId xmlns:a16="http://schemas.microsoft.com/office/drawing/2014/main" id="{4CCCFDEF-E48C-41E2-A674-4B1C1E15EDA2}"/>
                      </a:ext>
                    </a:extLst>
                  </p:cNvPr>
                  <p:cNvSpPr txBox="1"/>
                  <p:nvPr/>
                </p:nvSpPr>
                <p:spPr>
                  <a:xfrm>
                    <a:off x="5317163" y="564371"/>
                    <a:ext cx="56489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83" name="文字方塊 82">
                    <a:extLst>
                      <a:ext uri="{FF2B5EF4-FFF2-40B4-BE49-F238E27FC236}">
                        <a16:creationId xmlns:a16="http://schemas.microsoft.com/office/drawing/2014/main" id="{4CCCFDEF-E48C-41E2-A674-4B1C1E15ED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7163" y="564371"/>
                    <a:ext cx="564898" cy="3231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直線單箭頭接點 83">
                <a:extLst>
                  <a:ext uri="{FF2B5EF4-FFF2-40B4-BE49-F238E27FC236}">
                    <a16:creationId xmlns:a16="http://schemas.microsoft.com/office/drawing/2014/main" id="{83C878C0-DDF8-49BE-AA33-53C6CE0AE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9581" y="1290332"/>
                <a:ext cx="0" cy="2156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86">
                <a:extLst>
                  <a:ext uri="{FF2B5EF4-FFF2-40B4-BE49-F238E27FC236}">
                    <a16:creationId xmlns:a16="http://schemas.microsoft.com/office/drawing/2014/main" id="{DF3200C5-385C-4509-9441-724C45FF9DC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603398" y="803473"/>
                <a:ext cx="0" cy="2156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8DF89F65-D63D-47C5-90D0-1D87FFBA9BEF}"/>
                </a:ext>
              </a:extLst>
            </p:cNvPr>
            <p:cNvSpPr txBox="1"/>
            <p:nvPr/>
          </p:nvSpPr>
          <p:spPr>
            <a:xfrm>
              <a:off x="4633399" y="7565382"/>
              <a:ext cx="441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latin typeface="Times" panose="02020603050405020304" pitchFamily="18" charset="0"/>
                  <a:cs typeface="Times" panose="02020603050405020304" pitchFamily="18" charset="0"/>
                </a:rPr>
                <a:t>(e)</a:t>
              </a:r>
              <a:endParaRPr lang="zh-TW" altLang="en-US" sz="15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15E06E62-C5EF-49F8-A87A-8C5C3305242A}"/>
                </a:ext>
              </a:extLst>
            </p:cNvPr>
            <p:cNvSpPr txBox="1"/>
            <p:nvPr/>
          </p:nvSpPr>
          <p:spPr>
            <a:xfrm>
              <a:off x="7382828" y="7637242"/>
              <a:ext cx="441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latin typeface="Times" panose="02020603050405020304" pitchFamily="18" charset="0"/>
                  <a:cs typeface="Times" panose="02020603050405020304" pitchFamily="18" charset="0"/>
                </a:rPr>
                <a:t>(f)</a:t>
              </a:r>
              <a:endParaRPr lang="zh-TW" altLang="en-US" sz="15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163" name="直線單箭頭接點 162">
              <a:extLst>
                <a:ext uri="{FF2B5EF4-FFF2-40B4-BE49-F238E27FC236}">
                  <a16:creationId xmlns:a16="http://schemas.microsoft.com/office/drawing/2014/main" id="{E23FD37F-9361-4FD3-B938-D5E59DA0B85C}"/>
                </a:ext>
              </a:extLst>
            </p:cNvPr>
            <p:cNvCxnSpPr/>
            <p:nvPr/>
          </p:nvCxnSpPr>
          <p:spPr>
            <a:xfrm>
              <a:off x="6268600" y="1138602"/>
              <a:ext cx="26359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0" name="群組 529">
              <a:extLst>
                <a:ext uri="{FF2B5EF4-FFF2-40B4-BE49-F238E27FC236}">
                  <a16:creationId xmlns:a16="http://schemas.microsoft.com/office/drawing/2014/main" id="{B4AE5DD9-344A-474A-A8F4-41A7C046B166}"/>
                </a:ext>
              </a:extLst>
            </p:cNvPr>
            <p:cNvGrpSpPr/>
            <p:nvPr/>
          </p:nvGrpSpPr>
          <p:grpSpPr>
            <a:xfrm>
              <a:off x="3540345" y="5296931"/>
              <a:ext cx="2635973" cy="2322660"/>
              <a:chOff x="3540345" y="5296931"/>
              <a:chExt cx="2635973" cy="2322660"/>
            </a:xfrm>
          </p:grpSpPr>
          <p:cxnSp>
            <p:nvCxnSpPr>
              <p:cNvPr id="233" name="直線單箭頭接點 232">
                <a:extLst>
                  <a:ext uri="{FF2B5EF4-FFF2-40B4-BE49-F238E27FC236}">
                    <a16:creationId xmlns:a16="http://schemas.microsoft.com/office/drawing/2014/main" id="{BFB71CC8-88CB-4EC0-9832-092830B6891C}"/>
                  </a:ext>
                </a:extLst>
              </p:cNvPr>
              <p:cNvCxnSpPr/>
              <p:nvPr/>
            </p:nvCxnSpPr>
            <p:spPr>
              <a:xfrm>
                <a:off x="3540345" y="6427828"/>
                <a:ext cx="263597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線單箭頭接點 233">
                <a:extLst>
                  <a:ext uri="{FF2B5EF4-FFF2-40B4-BE49-F238E27FC236}">
                    <a16:creationId xmlns:a16="http://schemas.microsoft.com/office/drawing/2014/main" id="{F2D7B6D0-20B2-4636-8EAF-3EFDBD9C1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6893" y="5296931"/>
                <a:ext cx="0" cy="2322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9" name="文字方塊 238">
                    <a:extLst>
                      <a:ext uri="{FF2B5EF4-FFF2-40B4-BE49-F238E27FC236}">
                        <a16:creationId xmlns:a16="http://schemas.microsoft.com/office/drawing/2014/main" id="{CA257D0D-843B-4400-A6E7-9FAA8BDDCCB8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915" y="5972465"/>
                    <a:ext cx="569387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239" name="文字方塊 238">
                    <a:extLst>
                      <a:ext uri="{FF2B5EF4-FFF2-40B4-BE49-F238E27FC236}">
                        <a16:creationId xmlns:a16="http://schemas.microsoft.com/office/drawing/2014/main" id="{CA257D0D-843B-4400-A6E7-9FAA8BDDC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915" y="5972465"/>
                    <a:ext cx="569387" cy="3231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10" name="群組 409">
                <a:extLst>
                  <a:ext uri="{FF2B5EF4-FFF2-40B4-BE49-F238E27FC236}">
                    <a16:creationId xmlns:a16="http://schemas.microsoft.com/office/drawing/2014/main" id="{2D28BDE6-8C1B-42A4-A6E2-92FFA8C5F852}"/>
                  </a:ext>
                </a:extLst>
              </p:cNvPr>
              <p:cNvGrpSpPr/>
              <p:nvPr/>
            </p:nvGrpSpPr>
            <p:grpSpPr>
              <a:xfrm>
                <a:off x="3645931" y="5512734"/>
                <a:ext cx="2267289" cy="2013068"/>
                <a:chOff x="6452814" y="2814845"/>
                <a:chExt cx="2267289" cy="2013068"/>
              </a:xfrm>
            </p:grpSpPr>
            <p:sp>
              <p:nvSpPr>
                <p:cNvPr id="411" name="橢圓 410">
                  <a:extLst>
                    <a:ext uri="{FF2B5EF4-FFF2-40B4-BE49-F238E27FC236}">
                      <a16:creationId xmlns:a16="http://schemas.microsoft.com/office/drawing/2014/main" id="{40C134F7-E3C7-4AAE-98D3-CCDEBCE873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0752" y="2938562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12" name="橢圓 411">
                  <a:extLst>
                    <a:ext uri="{FF2B5EF4-FFF2-40B4-BE49-F238E27FC236}">
                      <a16:creationId xmlns:a16="http://schemas.microsoft.com/office/drawing/2014/main" id="{7B0F5989-76C8-4CF6-8004-4B40F331BB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52814" y="3937247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13" name="橢圓 412">
                  <a:extLst>
                    <a:ext uri="{FF2B5EF4-FFF2-40B4-BE49-F238E27FC236}">
                      <a16:creationId xmlns:a16="http://schemas.microsoft.com/office/drawing/2014/main" id="{AA383536-29AD-4BC2-896E-C0D52AF233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68341" y="379746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14" name="橢圓 413">
                  <a:extLst>
                    <a:ext uri="{FF2B5EF4-FFF2-40B4-BE49-F238E27FC236}">
                      <a16:creationId xmlns:a16="http://schemas.microsoft.com/office/drawing/2014/main" id="{31E0A8FB-6BC5-4269-8481-F53C61A93F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42248" y="281484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cxnSp>
              <p:nvCxnSpPr>
                <p:cNvPr id="415" name="直線接點 414">
                  <a:extLst>
                    <a:ext uri="{FF2B5EF4-FFF2-40B4-BE49-F238E27FC236}">
                      <a16:creationId xmlns:a16="http://schemas.microsoft.com/office/drawing/2014/main" id="{4D63B011-AB9F-4DE1-89E5-C8CBD8C161FF}"/>
                    </a:ext>
                  </a:extLst>
                </p:cNvPr>
                <p:cNvCxnSpPr>
                  <a:cxnSpLocks/>
                  <a:stCxn id="412" idx="7"/>
                  <a:endCxn id="420" idx="2"/>
                </p:cNvCxnSpPr>
                <p:nvPr/>
              </p:nvCxnSpPr>
              <p:spPr>
                <a:xfrm flipV="1">
                  <a:off x="6544998" y="3651180"/>
                  <a:ext cx="2067105" cy="301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線接點 415">
                  <a:extLst>
                    <a:ext uri="{FF2B5EF4-FFF2-40B4-BE49-F238E27FC236}">
                      <a16:creationId xmlns:a16="http://schemas.microsoft.com/office/drawing/2014/main" id="{01A796C3-82F7-4B5D-B764-B8902B8E168D}"/>
                    </a:ext>
                  </a:extLst>
                </p:cNvPr>
                <p:cNvCxnSpPr>
                  <a:cxnSpLocks/>
                  <a:stCxn id="417" idx="6"/>
                  <a:endCxn id="413" idx="2"/>
                </p:cNvCxnSpPr>
                <p:nvPr/>
              </p:nvCxnSpPr>
              <p:spPr>
                <a:xfrm>
                  <a:off x="7308607" y="3774897"/>
                  <a:ext cx="559734" cy="7690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7" name="橢圓 416">
                  <a:extLst>
                    <a:ext uri="{FF2B5EF4-FFF2-40B4-BE49-F238E27FC236}">
                      <a16:creationId xmlns:a16="http://schemas.microsoft.com/office/drawing/2014/main" id="{F4F47B2F-0B71-46AD-B722-C2E688070C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0607" y="372056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18" name="橢圓 417">
                  <a:extLst>
                    <a:ext uri="{FF2B5EF4-FFF2-40B4-BE49-F238E27FC236}">
                      <a16:creationId xmlns:a16="http://schemas.microsoft.com/office/drawing/2014/main" id="{42082AFF-9C04-4A33-A75D-3D1F0CCBCE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22669" y="4719250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19" name="橢圓 418">
                  <a:extLst>
                    <a:ext uri="{FF2B5EF4-FFF2-40B4-BE49-F238E27FC236}">
                      <a16:creationId xmlns:a16="http://schemas.microsoft.com/office/drawing/2014/main" id="{6F537E90-F0E0-4184-BA4A-32777B42D2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38196" y="4579471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20" name="橢圓 419">
                  <a:extLst>
                    <a:ext uri="{FF2B5EF4-FFF2-40B4-BE49-F238E27FC236}">
                      <a16:creationId xmlns:a16="http://schemas.microsoft.com/office/drawing/2014/main" id="{DEE94D39-5613-422B-BA55-F8F0945205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12103" y="359684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cxnSp>
              <p:nvCxnSpPr>
                <p:cNvPr id="421" name="直線接點 420">
                  <a:extLst>
                    <a:ext uri="{FF2B5EF4-FFF2-40B4-BE49-F238E27FC236}">
                      <a16:creationId xmlns:a16="http://schemas.microsoft.com/office/drawing/2014/main" id="{D0C16494-D57A-470B-9808-187E88CEEAD3}"/>
                    </a:ext>
                  </a:extLst>
                </p:cNvPr>
                <p:cNvCxnSpPr>
                  <a:cxnSpLocks/>
                  <a:stCxn id="418" idx="7"/>
                  <a:endCxn id="414" idx="3"/>
                </p:cNvCxnSpPr>
                <p:nvPr/>
              </p:nvCxnSpPr>
              <p:spPr>
                <a:xfrm flipV="1">
                  <a:off x="6614853" y="2907595"/>
                  <a:ext cx="1943211" cy="18275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線接點 421">
                  <a:extLst>
                    <a:ext uri="{FF2B5EF4-FFF2-40B4-BE49-F238E27FC236}">
                      <a16:creationId xmlns:a16="http://schemas.microsoft.com/office/drawing/2014/main" id="{EA11DD9F-7A86-4664-9E4D-B3F0D897E91A}"/>
                    </a:ext>
                  </a:extLst>
                </p:cNvPr>
                <p:cNvCxnSpPr>
                  <a:cxnSpLocks/>
                  <a:stCxn id="411" idx="5"/>
                  <a:endCxn id="419" idx="1"/>
                </p:cNvCxnSpPr>
                <p:nvPr/>
              </p:nvCxnSpPr>
              <p:spPr>
                <a:xfrm>
                  <a:off x="7222936" y="3031312"/>
                  <a:ext cx="731076" cy="15640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7" name="群組 396">
                <a:extLst>
                  <a:ext uri="{FF2B5EF4-FFF2-40B4-BE49-F238E27FC236}">
                    <a16:creationId xmlns:a16="http://schemas.microsoft.com/office/drawing/2014/main" id="{69EDB5E1-EE59-4203-8400-46A5E4BB7E4A}"/>
                  </a:ext>
                </a:extLst>
              </p:cNvPr>
              <p:cNvGrpSpPr/>
              <p:nvPr/>
            </p:nvGrpSpPr>
            <p:grpSpPr>
              <a:xfrm>
                <a:off x="3732681" y="5350879"/>
                <a:ext cx="2267289" cy="2013068"/>
                <a:chOff x="6452814" y="2814845"/>
                <a:chExt cx="2267289" cy="2013068"/>
              </a:xfrm>
            </p:grpSpPr>
            <p:sp>
              <p:nvSpPr>
                <p:cNvPr id="398" name="橢圓 397">
                  <a:extLst>
                    <a:ext uri="{FF2B5EF4-FFF2-40B4-BE49-F238E27FC236}">
                      <a16:creationId xmlns:a16="http://schemas.microsoft.com/office/drawing/2014/main" id="{07801DD3-059E-4023-9DCC-A1E3AF9349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0752" y="2938562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99" name="橢圓 398">
                  <a:extLst>
                    <a:ext uri="{FF2B5EF4-FFF2-40B4-BE49-F238E27FC236}">
                      <a16:creationId xmlns:a16="http://schemas.microsoft.com/office/drawing/2014/main" id="{0FDF22BF-B34A-43EA-B68E-1E34665318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52814" y="3937247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00" name="橢圓 399">
                  <a:extLst>
                    <a:ext uri="{FF2B5EF4-FFF2-40B4-BE49-F238E27FC236}">
                      <a16:creationId xmlns:a16="http://schemas.microsoft.com/office/drawing/2014/main" id="{516FFD9E-0456-4E45-B480-82883D963C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68341" y="379746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01" name="橢圓 400">
                  <a:extLst>
                    <a:ext uri="{FF2B5EF4-FFF2-40B4-BE49-F238E27FC236}">
                      <a16:creationId xmlns:a16="http://schemas.microsoft.com/office/drawing/2014/main" id="{433B2EB5-168A-4FCB-BEB6-A1FACA5E54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42248" y="281484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cxnSp>
              <p:nvCxnSpPr>
                <p:cNvPr id="402" name="直線接點 401">
                  <a:extLst>
                    <a:ext uri="{FF2B5EF4-FFF2-40B4-BE49-F238E27FC236}">
                      <a16:creationId xmlns:a16="http://schemas.microsoft.com/office/drawing/2014/main" id="{D14D3369-83C6-4A94-B30F-B21F63D42766}"/>
                    </a:ext>
                  </a:extLst>
                </p:cNvPr>
                <p:cNvCxnSpPr>
                  <a:cxnSpLocks/>
                  <a:stCxn id="399" idx="7"/>
                  <a:endCxn id="407" idx="2"/>
                </p:cNvCxnSpPr>
                <p:nvPr/>
              </p:nvCxnSpPr>
              <p:spPr>
                <a:xfrm flipV="1">
                  <a:off x="6544998" y="3651180"/>
                  <a:ext cx="2067105" cy="301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直線接點 402">
                  <a:extLst>
                    <a:ext uri="{FF2B5EF4-FFF2-40B4-BE49-F238E27FC236}">
                      <a16:creationId xmlns:a16="http://schemas.microsoft.com/office/drawing/2014/main" id="{58F7257C-46E4-42D6-92CC-9648C4C1A581}"/>
                    </a:ext>
                  </a:extLst>
                </p:cNvPr>
                <p:cNvCxnSpPr>
                  <a:cxnSpLocks/>
                  <a:stCxn id="404" idx="6"/>
                  <a:endCxn id="400" idx="2"/>
                </p:cNvCxnSpPr>
                <p:nvPr/>
              </p:nvCxnSpPr>
              <p:spPr>
                <a:xfrm>
                  <a:off x="7308607" y="3774897"/>
                  <a:ext cx="559734" cy="7690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4" name="橢圓 403">
                  <a:extLst>
                    <a:ext uri="{FF2B5EF4-FFF2-40B4-BE49-F238E27FC236}">
                      <a16:creationId xmlns:a16="http://schemas.microsoft.com/office/drawing/2014/main" id="{C8040E97-17C3-41BC-B9F5-B099550151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0607" y="372056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05" name="橢圓 404">
                  <a:extLst>
                    <a:ext uri="{FF2B5EF4-FFF2-40B4-BE49-F238E27FC236}">
                      <a16:creationId xmlns:a16="http://schemas.microsoft.com/office/drawing/2014/main" id="{40C29A1B-F039-4670-A780-353B90BA05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22669" y="4719250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06" name="橢圓 405">
                  <a:extLst>
                    <a:ext uri="{FF2B5EF4-FFF2-40B4-BE49-F238E27FC236}">
                      <a16:creationId xmlns:a16="http://schemas.microsoft.com/office/drawing/2014/main" id="{028DD2D3-85EC-4AB0-A6F3-29876BE07E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38196" y="4579471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407" name="橢圓 406">
                  <a:extLst>
                    <a:ext uri="{FF2B5EF4-FFF2-40B4-BE49-F238E27FC236}">
                      <a16:creationId xmlns:a16="http://schemas.microsoft.com/office/drawing/2014/main" id="{7479FC34-C790-4EF5-8F24-12E6B2D7F9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12103" y="359684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cxnSp>
              <p:nvCxnSpPr>
                <p:cNvPr id="408" name="直線接點 407">
                  <a:extLst>
                    <a:ext uri="{FF2B5EF4-FFF2-40B4-BE49-F238E27FC236}">
                      <a16:creationId xmlns:a16="http://schemas.microsoft.com/office/drawing/2014/main" id="{DA747E80-2494-4D91-9FAC-263888BC3180}"/>
                    </a:ext>
                  </a:extLst>
                </p:cNvPr>
                <p:cNvCxnSpPr>
                  <a:cxnSpLocks/>
                  <a:stCxn id="405" idx="7"/>
                  <a:endCxn id="401" idx="3"/>
                </p:cNvCxnSpPr>
                <p:nvPr/>
              </p:nvCxnSpPr>
              <p:spPr>
                <a:xfrm flipV="1">
                  <a:off x="6614853" y="2907595"/>
                  <a:ext cx="1943211" cy="18275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線接點 408">
                  <a:extLst>
                    <a:ext uri="{FF2B5EF4-FFF2-40B4-BE49-F238E27FC236}">
                      <a16:creationId xmlns:a16="http://schemas.microsoft.com/office/drawing/2014/main" id="{7E43FB8F-9A3D-47C3-84A7-3E2F0A5E8F2E}"/>
                    </a:ext>
                  </a:extLst>
                </p:cNvPr>
                <p:cNvCxnSpPr>
                  <a:cxnSpLocks/>
                  <a:stCxn id="398" idx="5"/>
                  <a:endCxn id="406" idx="1"/>
                </p:cNvCxnSpPr>
                <p:nvPr/>
              </p:nvCxnSpPr>
              <p:spPr>
                <a:xfrm>
                  <a:off x="7222936" y="3031312"/>
                  <a:ext cx="731076" cy="15640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文字方塊 239">
                    <a:extLst>
                      <a:ext uri="{FF2B5EF4-FFF2-40B4-BE49-F238E27FC236}">
                        <a16:creationId xmlns:a16="http://schemas.microsoft.com/office/drawing/2014/main" id="{BC751128-A03B-45DC-A716-0DE49AA11AAE}"/>
                      </a:ext>
                    </a:extLst>
                  </p:cNvPr>
                  <p:cNvSpPr txBox="1"/>
                  <p:nvPr/>
                </p:nvSpPr>
                <p:spPr>
                  <a:xfrm>
                    <a:off x="4379420" y="6591616"/>
                    <a:ext cx="42511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240" name="文字方塊 239">
                    <a:extLst>
                      <a:ext uri="{FF2B5EF4-FFF2-40B4-BE49-F238E27FC236}">
                        <a16:creationId xmlns:a16="http://schemas.microsoft.com/office/drawing/2014/main" id="{BC751128-A03B-45DC-A716-0DE49AA11A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9420" y="6591616"/>
                    <a:ext cx="425116" cy="3231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5" name="乘號 244">
                <a:extLst>
                  <a:ext uri="{FF2B5EF4-FFF2-40B4-BE49-F238E27FC236}">
                    <a16:creationId xmlns:a16="http://schemas.microsoft.com/office/drawing/2014/main" id="{34AECE24-DF79-46C8-BBB4-E2BD8EE693C6}"/>
                  </a:ext>
                </a:extLst>
              </p:cNvPr>
              <p:cNvSpPr/>
              <p:nvPr/>
            </p:nvSpPr>
            <p:spPr>
              <a:xfrm>
                <a:off x="4692308" y="6412856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乘號 245">
                <a:extLst>
                  <a:ext uri="{FF2B5EF4-FFF2-40B4-BE49-F238E27FC236}">
                    <a16:creationId xmlns:a16="http://schemas.microsoft.com/office/drawing/2014/main" id="{5F6E304A-4F9C-4D19-B047-3307DFC5A80F}"/>
                  </a:ext>
                </a:extLst>
              </p:cNvPr>
              <p:cNvSpPr/>
              <p:nvPr/>
            </p:nvSpPr>
            <p:spPr>
              <a:xfrm>
                <a:off x="4783442" y="6268125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52" name="直線單箭頭接點 251">
                <a:extLst>
                  <a:ext uri="{FF2B5EF4-FFF2-40B4-BE49-F238E27FC236}">
                    <a16:creationId xmlns:a16="http://schemas.microsoft.com/office/drawing/2014/main" id="{32B86C8C-9FD4-44B3-B50B-DB0D98722A27}"/>
                  </a:ext>
                </a:extLst>
              </p:cNvPr>
              <p:cNvCxnSpPr>
                <a:cxnSpLocks/>
                <a:stCxn id="245" idx="3"/>
              </p:cNvCxnSpPr>
              <p:nvPr/>
            </p:nvCxnSpPr>
            <p:spPr>
              <a:xfrm flipH="1">
                <a:off x="4600890" y="6549625"/>
                <a:ext cx="134650" cy="1254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線單箭頭接點 253">
                <a:extLst>
                  <a:ext uri="{FF2B5EF4-FFF2-40B4-BE49-F238E27FC236}">
                    <a16:creationId xmlns:a16="http://schemas.microsoft.com/office/drawing/2014/main" id="{2C3573A2-63C7-46B5-9870-ABC008E17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0960" y="6224297"/>
                <a:ext cx="183741" cy="1190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3" name="群組 532">
              <a:extLst>
                <a:ext uri="{FF2B5EF4-FFF2-40B4-BE49-F238E27FC236}">
                  <a16:creationId xmlns:a16="http://schemas.microsoft.com/office/drawing/2014/main" id="{0A138F2B-B238-4A09-82CE-23D94E6A9B50}"/>
                </a:ext>
              </a:extLst>
            </p:cNvPr>
            <p:cNvGrpSpPr/>
            <p:nvPr/>
          </p:nvGrpSpPr>
          <p:grpSpPr>
            <a:xfrm>
              <a:off x="6457663" y="7705"/>
              <a:ext cx="2197434" cy="2322660"/>
              <a:chOff x="6457663" y="7705"/>
              <a:chExt cx="2197434" cy="2322660"/>
            </a:xfrm>
          </p:grpSpPr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0F347918-0E42-4F48-8E27-E9B55BCFF4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5148" y="7705"/>
                <a:ext cx="0" cy="2322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文字方塊 170">
                    <a:extLst>
                      <a:ext uri="{FF2B5EF4-FFF2-40B4-BE49-F238E27FC236}">
                        <a16:creationId xmlns:a16="http://schemas.microsoft.com/office/drawing/2014/main" id="{969B1591-40FB-4490-864A-21C47E76D39F}"/>
                      </a:ext>
                    </a:extLst>
                  </p:cNvPr>
                  <p:cNvSpPr txBox="1"/>
                  <p:nvPr/>
                </p:nvSpPr>
                <p:spPr>
                  <a:xfrm>
                    <a:off x="7050919" y="1891800"/>
                    <a:ext cx="42511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171" name="文字方塊 170">
                    <a:extLst>
                      <a:ext uri="{FF2B5EF4-FFF2-40B4-BE49-F238E27FC236}">
                        <a16:creationId xmlns:a16="http://schemas.microsoft.com/office/drawing/2014/main" id="{969B1591-40FB-4490-864A-21C47E76D3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0919" y="1891800"/>
                    <a:ext cx="425116" cy="3231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8" name="乘號 177">
                <a:extLst>
                  <a:ext uri="{FF2B5EF4-FFF2-40B4-BE49-F238E27FC236}">
                    <a16:creationId xmlns:a16="http://schemas.microsoft.com/office/drawing/2014/main" id="{379714FB-AD08-4FE1-A38F-BF3BEDF939DA}"/>
                  </a:ext>
                </a:extLst>
              </p:cNvPr>
              <p:cNvSpPr/>
              <p:nvPr/>
            </p:nvSpPr>
            <p:spPr>
              <a:xfrm>
                <a:off x="7813913" y="562680"/>
                <a:ext cx="2088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1" name="乘號 180">
                <a:extLst>
                  <a:ext uri="{FF2B5EF4-FFF2-40B4-BE49-F238E27FC236}">
                    <a16:creationId xmlns:a16="http://schemas.microsoft.com/office/drawing/2014/main" id="{E9E6412E-F99A-447D-B756-813A8EB1F7FB}"/>
                  </a:ext>
                </a:extLst>
              </p:cNvPr>
              <p:cNvSpPr/>
              <p:nvPr/>
            </p:nvSpPr>
            <p:spPr>
              <a:xfrm>
                <a:off x="7180318" y="1557860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5FA6226B-6455-401B-B026-DA50644B7A5C}"/>
                      </a:ext>
                    </a:extLst>
                  </p:cNvPr>
                  <p:cNvSpPr txBox="1"/>
                  <p:nvPr/>
                </p:nvSpPr>
                <p:spPr>
                  <a:xfrm>
                    <a:off x="7634262" y="148843"/>
                    <a:ext cx="569387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5FA6226B-6455-401B-B026-DA50644B7A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4262" y="148843"/>
                    <a:ext cx="569387" cy="3231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直線單箭頭接點 184">
                <a:extLst>
                  <a:ext uri="{FF2B5EF4-FFF2-40B4-BE49-F238E27FC236}">
                    <a16:creationId xmlns:a16="http://schemas.microsoft.com/office/drawing/2014/main" id="{2507E197-80C7-4C08-95F8-21DD049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4217" y="1734753"/>
                <a:ext cx="0" cy="2156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186">
                <a:extLst>
                  <a:ext uri="{FF2B5EF4-FFF2-40B4-BE49-F238E27FC236}">
                    <a16:creationId xmlns:a16="http://schemas.microsoft.com/office/drawing/2014/main" id="{277D8569-9E8F-4643-874D-98EDBF2D0A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920497" y="406997"/>
                <a:ext cx="0" cy="2156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5" name="群組 314">
                <a:extLst>
                  <a:ext uri="{FF2B5EF4-FFF2-40B4-BE49-F238E27FC236}">
                    <a16:creationId xmlns:a16="http://schemas.microsoft.com/office/drawing/2014/main" id="{1A35F524-D926-4D33-AD12-0140283FE93F}"/>
                  </a:ext>
                </a:extLst>
              </p:cNvPr>
              <p:cNvGrpSpPr/>
              <p:nvPr/>
            </p:nvGrpSpPr>
            <p:grpSpPr>
              <a:xfrm>
                <a:off x="6457663" y="536990"/>
                <a:ext cx="2197434" cy="1231065"/>
                <a:chOff x="6510056" y="551279"/>
                <a:chExt cx="2197434" cy="1231065"/>
              </a:xfrm>
            </p:grpSpPr>
            <p:sp>
              <p:nvSpPr>
                <p:cNvPr id="296" name="橢圓 295">
                  <a:extLst>
                    <a:ext uri="{FF2B5EF4-FFF2-40B4-BE49-F238E27FC236}">
                      <a16:creationId xmlns:a16="http://schemas.microsoft.com/office/drawing/2014/main" id="{7B9E92F5-475B-410F-83F7-16FC8228EB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7994" y="674996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297" name="橢圓 296">
                  <a:extLst>
                    <a:ext uri="{FF2B5EF4-FFF2-40B4-BE49-F238E27FC236}">
                      <a16:creationId xmlns:a16="http://schemas.microsoft.com/office/drawing/2014/main" id="{5CF42EE4-D7A1-4554-8839-569660215B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10056" y="1673681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298" name="橢圓 297">
                  <a:extLst>
                    <a:ext uri="{FF2B5EF4-FFF2-40B4-BE49-F238E27FC236}">
                      <a16:creationId xmlns:a16="http://schemas.microsoft.com/office/drawing/2014/main" id="{EB7FFF54-DF3E-4365-895C-AA4F8AF133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5583" y="1533902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299" name="橢圓 298">
                  <a:extLst>
                    <a:ext uri="{FF2B5EF4-FFF2-40B4-BE49-F238E27FC236}">
                      <a16:creationId xmlns:a16="http://schemas.microsoft.com/office/drawing/2014/main" id="{1A8DE2E9-8CAA-46DD-BD9D-BB05F86FA3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99490" y="551279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8CFEAAEF-853A-455B-8142-A973DC3D606B}"/>
                    </a:ext>
                  </a:extLst>
                </p:cNvPr>
                <p:cNvCxnSpPr>
                  <a:cxnSpLocks/>
                  <a:stCxn id="297" idx="6"/>
                  <a:endCxn id="298" idx="2"/>
                </p:cNvCxnSpPr>
                <p:nvPr/>
              </p:nvCxnSpPr>
              <p:spPr>
                <a:xfrm flipV="1">
                  <a:off x="6618056" y="1588234"/>
                  <a:ext cx="1307527" cy="1397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線接點 300">
                  <a:extLst>
                    <a:ext uri="{FF2B5EF4-FFF2-40B4-BE49-F238E27FC236}">
                      <a16:creationId xmlns:a16="http://schemas.microsoft.com/office/drawing/2014/main" id="{DE26B41D-01E3-4637-9407-68C9D594CA92}"/>
                    </a:ext>
                  </a:extLst>
                </p:cNvPr>
                <p:cNvCxnSpPr>
                  <a:cxnSpLocks/>
                  <a:stCxn id="296" idx="6"/>
                  <a:endCxn id="299" idx="2"/>
                </p:cNvCxnSpPr>
                <p:nvPr/>
              </p:nvCxnSpPr>
              <p:spPr>
                <a:xfrm flipV="1">
                  <a:off x="7295994" y="605611"/>
                  <a:ext cx="1303496" cy="1237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2" name="群組 531">
              <a:extLst>
                <a:ext uri="{FF2B5EF4-FFF2-40B4-BE49-F238E27FC236}">
                  <a16:creationId xmlns:a16="http://schemas.microsoft.com/office/drawing/2014/main" id="{224EB903-1107-4B95-BE23-8DE6ED374655}"/>
                </a:ext>
              </a:extLst>
            </p:cNvPr>
            <p:cNvGrpSpPr/>
            <p:nvPr/>
          </p:nvGrpSpPr>
          <p:grpSpPr>
            <a:xfrm>
              <a:off x="3532390" y="2670476"/>
              <a:ext cx="2635973" cy="2322660"/>
              <a:chOff x="3532390" y="2670476"/>
              <a:chExt cx="2635973" cy="2322660"/>
            </a:xfrm>
          </p:grpSpPr>
          <p:cxnSp>
            <p:nvCxnSpPr>
              <p:cNvPr id="189" name="直線單箭頭接點 188">
                <a:extLst>
                  <a:ext uri="{FF2B5EF4-FFF2-40B4-BE49-F238E27FC236}">
                    <a16:creationId xmlns:a16="http://schemas.microsoft.com/office/drawing/2014/main" id="{806F7F24-B66A-4BB6-AD84-B903D49E8152}"/>
                  </a:ext>
                </a:extLst>
              </p:cNvPr>
              <p:cNvCxnSpPr/>
              <p:nvPr/>
            </p:nvCxnSpPr>
            <p:spPr>
              <a:xfrm>
                <a:off x="3532390" y="3801373"/>
                <a:ext cx="263597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1" name="群組 340">
                <a:extLst>
                  <a:ext uri="{FF2B5EF4-FFF2-40B4-BE49-F238E27FC236}">
                    <a16:creationId xmlns:a16="http://schemas.microsoft.com/office/drawing/2014/main" id="{7650D183-AB5B-49E1-9C50-1A6E718BA61E}"/>
                  </a:ext>
                </a:extLst>
              </p:cNvPr>
              <p:cNvGrpSpPr/>
              <p:nvPr/>
            </p:nvGrpSpPr>
            <p:grpSpPr>
              <a:xfrm>
                <a:off x="3687863" y="2812308"/>
                <a:ext cx="2197434" cy="1231065"/>
                <a:chOff x="6510056" y="551279"/>
                <a:chExt cx="2197434" cy="1231065"/>
              </a:xfrm>
            </p:grpSpPr>
            <p:sp>
              <p:nvSpPr>
                <p:cNvPr id="342" name="橢圓 341">
                  <a:extLst>
                    <a:ext uri="{FF2B5EF4-FFF2-40B4-BE49-F238E27FC236}">
                      <a16:creationId xmlns:a16="http://schemas.microsoft.com/office/drawing/2014/main" id="{61C1C226-37DA-47A6-9D22-24D1F647A9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7994" y="674996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43" name="橢圓 342">
                  <a:extLst>
                    <a:ext uri="{FF2B5EF4-FFF2-40B4-BE49-F238E27FC236}">
                      <a16:creationId xmlns:a16="http://schemas.microsoft.com/office/drawing/2014/main" id="{4A109E8F-7A7A-4BF1-A922-DD7877842D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10056" y="1673681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44" name="橢圓 343">
                  <a:extLst>
                    <a:ext uri="{FF2B5EF4-FFF2-40B4-BE49-F238E27FC236}">
                      <a16:creationId xmlns:a16="http://schemas.microsoft.com/office/drawing/2014/main" id="{C22230B0-FFB5-49A4-A315-7A37FD17E5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5583" y="1533902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45" name="橢圓 344">
                  <a:extLst>
                    <a:ext uri="{FF2B5EF4-FFF2-40B4-BE49-F238E27FC236}">
                      <a16:creationId xmlns:a16="http://schemas.microsoft.com/office/drawing/2014/main" id="{88753283-F00A-4760-A31E-A72AD3153A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99490" y="551279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cxnSp>
              <p:nvCxnSpPr>
                <p:cNvPr id="346" name="直線接點 345">
                  <a:extLst>
                    <a:ext uri="{FF2B5EF4-FFF2-40B4-BE49-F238E27FC236}">
                      <a16:creationId xmlns:a16="http://schemas.microsoft.com/office/drawing/2014/main" id="{C9298BC6-29C0-4110-BDCC-BBE71D63E86A}"/>
                    </a:ext>
                  </a:extLst>
                </p:cNvPr>
                <p:cNvCxnSpPr>
                  <a:cxnSpLocks/>
                  <a:stCxn id="343" idx="7"/>
                  <a:endCxn id="345" idx="2"/>
                </p:cNvCxnSpPr>
                <p:nvPr/>
              </p:nvCxnSpPr>
              <p:spPr>
                <a:xfrm flipV="1">
                  <a:off x="6602240" y="605611"/>
                  <a:ext cx="1997250" cy="108398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線接點 346">
                  <a:extLst>
                    <a:ext uri="{FF2B5EF4-FFF2-40B4-BE49-F238E27FC236}">
                      <a16:creationId xmlns:a16="http://schemas.microsoft.com/office/drawing/2014/main" id="{6CA6767E-8A17-4066-9B07-87E0D51B2B41}"/>
                    </a:ext>
                  </a:extLst>
                </p:cNvPr>
                <p:cNvCxnSpPr>
                  <a:cxnSpLocks/>
                  <a:stCxn id="342" idx="5"/>
                  <a:endCxn id="344" idx="1"/>
                </p:cNvCxnSpPr>
                <p:nvPr/>
              </p:nvCxnSpPr>
              <p:spPr>
                <a:xfrm>
                  <a:off x="7280178" y="767746"/>
                  <a:ext cx="661221" cy="78206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0" name="直線單箭頭接點 189">
                <a:extLst>
                  <a:ext uri="{FF2B5EF4-FFF2-40B4-BE49-F238E27FC236}">
                    <a16:creationId xmlns:a16="http://schemas.microsoft.com/office/drawing/2014/main" id="{30F753B3-EC44-4C9D-885F-D697A6F08B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8938" y="2670476"/>
                <a:ext cx="0" cy="2322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文字方塊 194">
                    <a:extLst>
                      <a:ext uri="{FF2B5EF4-FFF2-40B4-BE49-F238E27FC236}">
                        <a16:creationId xmlns:a16="http://schemas.microsoft.com/office/drawing/2014/main" id="{F7B954B8-4098-49EA-800E-DB03C171D293}"/>
                      </a:ext>
                    </a:extLst>
                  </p:cNvPr>
                  <p:cNvSpPr txBox="1"/>
                  <p:nvPr/>
                </p:nvSpPr>
                <p:spPr>
                  <a:xfrm>
                    <a:off x="4838542" y="2989000"/>
                    <a:ext cx="42511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195" name="文字方塊 194">
                    <a:extLst>
                      <a:ext uri="{FF2B5EF4-FFF2-40B4-BE49-F238E27FC236}">
                        <a16:creationId xmlns:a16="http://schemas.microsoft.com/office/drawing/2014/main" id="{F7B954B8-4098-49EA-800E-DB03C171D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8542" y="2989000"/>
                    <a:ext cx="425116" cy="3231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8" name="乘號 197">
                <a:extLst>
                  <a:ext uri="{FF2B5EF4-FFF2-40B4-BE49-F238E27FC236}">
                    <a16:creationId xmlns:a16="http://schemas.microsoft.com/office/drawing/2014/main" id="{794982DF-5D53-4E06-9721-CA4EECB8B5F3}"/>
                  </a:ext>
                </a:extLst>
              </p:cNvPr>
              <p:cNvSpPr/>
              <p:nvPr/>
            </p:nvSpPr>
            <p:spPr>
              <a:xfrm>
                <a:off x="4693818" y="3316634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文字方塊 204">
                    <a:extLst>
                      <a:ext uri="{FF2B5EF4-FFF2-40B4-BE49-F238E27FC236}">
                        <a16:creationId xmlns:a16="http://schemas.microsoft.com/office/drawing/2014/main" id="{2EF80122-CE57-412F-8E55-0A3BBF6C7ED6}"/>
                      </a:ext>
                    </a:extLst>
                  </p:cNvPr>
                  <p:cNvSpPr txBox="1"/>
                  <p:nvPr/>
                </p:nvSpPr>
                <p:spPr>
                  <a:xfrm>
                    <a:off x="5083769" y="4034620"/>
                    <a:ext cx="569387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205" name="文字方塊 204">
                    <a:extLst>
                      <a:ext uri="{FF2B5EF4-FFF2-40B4-BE49-F238E27FC236}">
                        <a16:creationId xmlns:a16="http://schemas.microsoft.com/office/drawing/2014/main" id="{2EF80122-CE57-412F-8E55-0A3BBF6C7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3769" y="4034620"/>
                    <a:ext cx="569387" cy="3231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9" name="直線單箭頭接點 208">
                <a:extLst>
                  <a:ext uri="{FF2B5EF4-FFF2-40B4-BE49-F238E27FC236}">
                    <a16:creationId xmlns:a16="http://schemas.microsoft.com/office/drawing/2014/main" id="{B37DC851-E249-4F27-8E89-07126AE74C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8915" y="4190769"/>
                <a:ext cx="215833" cy="42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單箭頭接點 209">
                <a:extLst>
                  <a:ext uri="{FF2B5EF4-FFF2-40B4-BE49-F238E27FC236}">
                    <a16:creationId xmlns:a16="http://schemas.microsoft.com/office/drawing/2014/main" id="{E7CAA5BE-618E-4424-A452-983BB86D7F1B}"/>
                  </a:ext>
                </a:extLst>
              </p:cNvPr>
              <p:cNvCxnSpPr>
                <a:cxnSpLocks/>
                <a:stCxn id="198" idx="1"/>
              </p:cNvCxnSpPr>
              <p:nvPr/>
            </p:nvCxnSpPr>
            <p:spPr>
              <a:xfrm flipV="1">
                <a:off x="4830587" y="3240832"/>
                <a:ext cx="183741" cy="1190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9" name="群組 348">
                <a:extLst>
                  <a:ext uri="{FF2B5EF4-FFF2-40B4-BE49-F238E27FC236}">
                    <a16:creationId xmlns:a16="http://schemas.microsoft.com/office/drawing/2014/main" id="{978F506B-57D3-46EE-9866-D372E8907C65}"/>
                  </a:ext>
                </a:extLst>
              </p:cNvPr>
              <p:cNvGrpSpPr/>
              <p:nvPr/>
            </p:nvGrpSpPr>
            <p:grpSpPr>
              <a:xfrm>
                <a:off x="3757718" y="3594311"/>
                <a:ext cx="2197434" cy="1231065"/>
                <a:chOff x="6510056" y="551279"/>
                <a:chExt cx="2197434" cy="1231065"/>
              </a:xfrm>
            </p:grpSpPr>
            <p:sp>
              <p:nvSpPr>
                <p:cNvPr id="350" name="橢圓 349">
                  <a:extLst>
                    <a:ext uri="{FF2B5EF4-FFF2-40B4-BE49-F238E27FC236}">
                      <a16:creationId xmlns:a16="http://schemas.microsoft.com/office/drawing/2014/main" id="{B03A5579-52F4-4A5E-B6D1-58605EE948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7994" y="674996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51" name="橢圓 350">
                  <a:extLst>
                    <a:ext uri="{FF2B5EF4-FFF2-40B4-BE49-F238E27FC236}">
                      <a16:creationId xmlns:a16="http://schemas.microsoft.com/office/drawing/2014/main" id="{629F0007-2CC6-4AE7-A76F-A2FB7C130F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10056" y="1673681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52" name="橢圓 351">
                  <a:extLst>
                    <a:ext uri="{FF2B5EF4-FFF2-40B4-BE49-F238E27FC236}">
                      <a16:creationId xmlns:a16="http://schemas.microsoft.com/office/drawing/2014/main" id="{EACAD4C7-6D0C-4B73-956D-40DE635B0B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25583" y="1533902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53" name="橢圓 352">
                  <a:extLst>
                    <a:ext uri="{FF2B5EF4-FFF2-40B4-BE49-F238E27FC236}">
                      <a16:creationId xmlns:a16="http://schemas.microsoft.com/office/drawing/2014/main" id="{9D9C7F47-8886-4D17-ADDF-D56ADB9284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99490" y="551279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cxnSp>
              <p:nvCxnSpPr>
                <p:cNvPr id="354" name="直線接點 353">
                  <a:extLst>
                    <a:ext uri="{FF2B5EF4-FFF2-40B4-BE49-F238E27FC236}">
                      <a16:creationId xmlns:a16="http://schemas.microsoft.com/office/drawing/2014/main" id="{A4854DA4-A9A9-4CC6-AF3C-AE1104A32BC8}"/>
                    </a:ext>
                  </a:extLst>
                </p:cNvPr>
                <p:cNvCxnSpPr>
                  <a:cxnSpLocks/>
                  <a:stCxn id="351" idx="7"/>
                  <a:endCxn id="353" idx="2"/>
                </p:cNvCxnSpPr>
                <p:nvPr/>
              </p:nvCxnSpPr>
              <p:spPr>
                <a:xfrm flipV="1">
                  <a:off x="6602240" y="605611"/>
                  <a:ext cx="1997250" cy="108398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線接點 354">
                  <a:extLst>
                    <a:ext uri="{FF2B5EF4-FFF2-40B4-BE49-F238E27FC236}">
                      <a16:creationId xmlns:a16="http://schemas.microsoft.com/office/drawing/2014/main" id="{2EF14FBF-9F0E-4A35-8F50-F2F1DF5ED4AB}"/>
                    </a:ext>
                  </a:extLst>
                </p:cNvPr>
                <p:cNvCxnSpPr>
                  <a:cxnSpLocks/>
                  <a:stCxn id="350" idx="5"/>
                  <a:endCxn id="352" idx="1"/>
                </p:cNvCxnSpPr>
                <p:nvPr/>
              </p:nvCxnSpPr>
              <p:spPr>
                <a:xfrm>
                  <a:off x="7280178" y="767746"/>
                  <a:ext cx="661221" cy="78206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乘號 325">
                <a:extLst>
                  <a:ext uri="{FF2B5EF4-FFF2-40B4-BE49-F238E27FC236}">
                    <a16:creationId xmlns:a16="http://schemas.microsoft.com/office/drawing/2014/main" id="{7797EDB8-C43D-4ECA-8FA6-4DC5B636D896}"/>
                  </a:ext>
                </a:extLst>
              </p:cNvPr>
              <p:cNvSpPr/>
              <p:nvPr/>
            </p:nvSpPr>
            <p:spPr>
              <a:xfrm>
                <a:off x="4770536" y="4093450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1" name="群組 530">
              <a:extLst>
                <a:ext uri="{FF2B5EF4-FFF2-40B4-BE49-F238E27FC236}">
                  <a16:creationId xmlns:a16="http://schemas.microsoft.com/office/drawing/2014/main" id="{29960BEE-3F53-4F2C-8496-23B4BF5D5CD5}"/>
                </a:ext>
              </a:extLst>
            </p:cNvPr>
            <p:cNvGrpSpPr/>
            <p:nvPr/>
          </p:nvGrpSpPr>
          <p:grpSpPr>
            <a:xfrm>
              <a:off x="6297341" y="2673013"/>
              <a:ext cx="2635973" cy="2322660"/>
              <a:chOff x="6297341" y="2673013"/>
              <a:chExt cx="2635973" cy="2322660"/>
            </a:xfrm>
          </p:grpSpPr>
          <p:cxnSp>
            <p:nvCxnSpPr>
              <p:cNvPr id="358" name="直線單箭頭接點 357">
                <a:extLst>
                  <a:ext uri="{FF2B5EF4-FFF2-40B4-BE49-F238E27FC236}">
                    <a16:creationId xmlns:a16="http://schemas.microsoft.com/office/drawing/2014/main" id="{87694CD1-E211-4483-8A6D-63B941E7189D}"/>
                  </a:ext>
                </a:extLst>
              </p:cNvPr>
              <p:cNvCxnSpPr/>
              <p:nvPr/>
            </p:nvCxnSpPr>
            <p:spPr>
              <a:xfrm>
                <a:off x="6297341" y="3803910"/>
                <a:ext cx="263597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線單箭頭接點 358">
                <a:extLst>
                  <a:ext uri="{FF2B5EF4-FFF2-40B4-BE49-F238E27FC236}">
                    <a16:creationId xmlns:a16="http://schemas.microsoft.com/office/drawing/2014/main" id="{A6A9101A-F655-449C-8A84-A567F7A8C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83889" y="2673013"/>
                <a:ext cx="0" cy="2322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6" name="群組 395">
                <a:extLst>
                  <a:ext uri="{FF2B5EF4-FFF2-40B4-BE49-F238E27FC236}">
                    <a16:creationId xmlns:a16="http://schemas.microsoft.com/office/drawing/2014/main" id="{506DBB57-58AE-4C8E-B173-076D7E6F1C44}"/>
                  </a:ext>
                </a:extLst>
              </p:cNvPr>
              <p:cNvGrpSpPr/>
              <p:nvPr/>
            </p:nvGrpSpPr>
            <p:grpSpPr>
              <a:xfrm>
                <a:off x="6452814" y="2814845"/>
                <a:ext cx="2267289" cy="2013068"/>
                <a:chOff x="6452814" y="2814845"/>
                <a:chExt cx="2267289" cy="2013068"/>
              </a:xfrm>
            </p:grpSpPr>
            <p:sp>
              <p:nvSpPr>
                <p:cNvPr id="367" name="橢圓 366">
                  <a:extLst>
                    <a:ext uri="{FF2B5EF4-FFF2-40B4-BE49-F238E27FC236}">
                      <a16:creationId xmlns:a16="http://schemas.microsoft.com/office/drawing/2014/main" id="{EFE20C27-A60F-4D8B-B2A1-6B54235DB5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0752" y="2938562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68" name="橢圓 367">
                  <a:extLst>
                    <a:ext uri="{FF2B5EF4-FFF2-40B4-BE49-F238E27FC236}">
                      <a16:creationId xmlns:a16="http://schemas.microsoft.com/office/drawing/2014/main" id="{DAFD6211-A802-4201-9F3B-E4895DAB88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52814" y="3937247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69" name="橢圓 368">
                  <a:extLst>
                    <a:ext uri="{FF2B5EF4-FFF2-40B4-BE49-F238E27FC236}">
                      <a16:creationId xmlns:a16="http://schemas.microsoft.com/office/drawing/2014/main" id="{EFC637EC-482F-4E3E-9B74-2B7B211864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68341" y="379746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70" name="橢圓 369">
                  <a:extLst>
                    <a:ext uri="{FF2B5EF4-FFF2-40B4-BE49-F238E27FC236}">
                      <a16:creationId xmlns:a16="http://schemas.microsoft.com/office/drawing/2014/main" id="{75FE9534-AEBD-427B-8A31-B2D8836EF5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42248" y="281484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cxnSp>
              <p:nvCxnSpPr>
                <p:cNvPr id="371" name="直線接點 370">
                  <a:extLst>
                    <a:ext uri="{FF2B5EF4-FFF2-40B4-BE49-F238E27FC236}">
                      <a16:creationId xmlns:a16="http://schemas.microsoft.com/office/drawing/2014/main" id="{57F5000C-0558-42F6-8069-4A120BEA58B1}"/>
                    </a:ext>
                  </a:extLst>
                </p:cNvPr>
                <p:cNvCxnSpPr>
                  <a:cxnSpLocks/>
                  <a:stCxn id="368" idx="7"/>
                  <a:endCxn id="377" idx="2"/>
                </p:cNvCxnSpPr>
                <p:nvPr/>
              </p:nvCxnSpPr>
              <p:spPr>
                <a:xfrm flipV="1">
                  <a:off x="6544998" y="3651180"/>
                  <a:ext cx="2067105" cy="301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線接點 371">
                  <a:extLst>
                    <a:ext uri="{FF2B5EF4-FFF2-40B4-BE49-F238E27FC236}">
                      <a16:creationId xmlns:a16="http://schemas.microsoft.com/office/drawing/2014/main" id="{901CF8EA-A58F-4D43-BB34-52918A52FE99}"/>
                    </a:ext>
                  </a:extLst>
                </p:cNvPr>
                <p:cNvCxnSpPr>
                  <a:cxnSpLocks/>
                  <a:stCxn id="374" idx="6"/>
                  <a:endCxn id="369" idx="2"/>
                </p:cNvCxnSpPr>
                <p:nvPr/>
              </p:nvCxnSpPr>
              <p:spPr>
                <a:xfrm>
                  <a:off x="7308607" y="3774897"/>
                  <a:ext cx="559734" cy="7690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4" name="橢圓 373">
                  <a:extLst>
                    <a:ext uri="{FF2B5EF4-FFF2-40B4-BE49-F238E27FC236}">
                      <a16:creationId xmlns:a16="http://schemas.microsoft.com/office/drawing/2014/main" id="{B1A24D4E-9767-49F8-9F6D-C72EB91DB8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0607" y="372056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75" name="橢圓 374">
                  <a:extLst>
                    <a:ext uri="{FF2B5EF4-FFF2-40B4-BE49-F238E27FC236}">
                      <a16:creationId xmlns:a16="http://schemas.microsoft.com/office/drawing/2014/main" id="{33BC0373-FCF8-4374-A241-D507E535AD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22669" y="4719250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76" name="橢圓 375">
                  <a:extLst>
                    <a:ext uri="{FF2B5EF4-FFF2-40B4-BE49-F238E27FC236}">
                      <a16:creationId xmlns:a16="http://schemas.microsoft.com/office/drawing/2014/main" id="{51E9E3A1-FB47-4B7D-B5A0-9617CBA8EA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38196" y="4579471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377" name="橢圓 376">
                  <a:extLst>
                    <a:ext uri="{FF2B5EF4-FFF2-40B4-BE49-F238E27FC236}">
                      <a16:creationId xmlns:a16="http://schemas.microsoft.com/office/drawing/2014/main" id="{DA33C855-8230-4D05-B35C-CA7047907F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12103" y="359684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cxnSp>
              <p:nvCxnSpPr>
                <p:cNvPr id="378" name="直線接點 377">
                  <a:extLst>
                    <a:ext uri="{FF2B5EF4-FFF2-40B4-BE49-F238E27FC236}">
                      <a16:creationId xmlns:a16="http://schemas.microsoft.com/office/drawing/2014/main" id="{69C1DF82-FEC3-4FC2-AEBE-89C375C19EEF}"/>
                    </a:ext>
                  </a:extLst>
                </p:cNvPr>
                <p:cNvCxnSpPr>
                  <a:cxnSpLocks/>
                  <a:stCxn id="375" idx="7"/>
                  <a:endCxn id="370" idx="3"/>
                </p:cNvCxnSpPr>
                <p:nvPr/>
              </p:nvCxnSpPr>
              <p:spPr>
                <a:xfrm flipV="1">
                  <a:off x="6614853" y="2907595"/>
                  <a:ext cx="1943211" cy="18275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線接點 378">
                  <a:extLst>
                    <a:ext uri="{FF2B5EF4-FFF2-40B4-BE49-F238E27FC236}">
                      <a16:creationId xmlns:a16="http://schemas.microsoft.com/office/drawing/2014/main" id="{3DE2E124-3D4C-43EE-89B7-B6794ABFAA14}"/>
                    </a:ext>
                  </a:extLst>
                </p:cNvPr>
                <p:cNvCxnSpPr>
                  <a:cxnSpLocks/>
                  <a:stCxn id="367" idx="5"/>
                  <a:endCxn id="376" idx="1"/>
                </p:cNvCxnSpPr>
                <p:nvPr/>
              </p:nvCxnSpPr>
              <p:spPr>
                <a:xfrm>
                  <a:off x="7222936" y="3031312"/>
                  <a:ext cx="731076" cy="15640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9" name="群組 528">
              <a:extLst>
                <a:ext uri="{FF2B5EF4-FFF2-40B4-BE49-F238E27FC236}">
                  <a16:creationId xmlns:a16="http://schemas.microsoft.com/office/drawing/2014/main" id="{7572D55C-6AA9-476C-9CA3-FA4059F90001}"/>
                </a:ext>
              </a:extLst>
            </p:cNvPr>
            <p:cNvGrpSpPr/>
            <p:nvPr/>
          </p:nvGrpSpPr>
          <p:grpSpPr>
            <a:xfrm>
              <a:off x="6260049" y="5304529"/>
              <a:ext cx="2641396" cy="2322660"/>
              <a:chOff x="6260049" y="5304529"/>
              <a:chExt cx="2641396" cy="2322660"/>
            </a:xfrm>
          </p:grpSpPr>
          <p:cxnSp>
            <p:nvCxnSpPr>
              <p:cNvPr id="423" name="直線單箭頭接點 422">
                <a:extLst>
                  <a:ext uri="{FF2B5EF4-FFF2-40B4-BE49-F238E27FC236}">
                    <a16:creationId xmlns:a16="http://schemas.microsoft.com/office/drawing/2014/main" id="{C528F862-D5AC-4FFD-8B8B-8E6BFD9E6D50}"/>
                  </a:ext>
                </a:extLst>
              </p:cNvPr>
              <p:cNvCxnSpPr/>
              <p:nvPr/>
            </p:nvCxnSpPr>
            <p:spPr>
              <a:xfrm>
                <a:off x="6265472" y="6435426"/>
                <a:ext cx="263597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線單箭頭接點 423">
                <a:extLst>
                  <a:ext uri="{FF2B5EF4-FFF2-40B4-BE49-F238E27FC236}">
                    <a16:creationId xmlns:a16="http://schemas.microsoft.com/office/drawing/2014/main" id="{430ED387-4A04-4CE2-B600-360A990F1A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2020" y="5304529"/>
                <a:ext cx="0" cy="2322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2" name="文字方塊 451">
                    <a:extLst>
                      <a:ext uri="{FF2B5EF4-FFF2-40B4-BE49-F238E27FC236}">
                        <a16:creationId xmlns:a16="http://schemas.microsoft.com/office/drawing/2014/main" id="{1B9E621E-B56E-438E-B123-C74F95AB809B}"/>
                      </a:ext>
                    </a:extLst>
                  </p:cNvPr>
                  <p:cNvSpPr txBox="1"/>
                  <p:nvPr/>
                </p:nvSpPr>
                <p:spPr>
                  <a:xfrm>
                    <a:off x="7104547" y="6599214"/>
                    <a:ext cx="42511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452" name="文字方塊 451">
                    <a:extLst>
                      <a:ext uri="{FF2B5EF4-FFF2-40B4-BE49-F238E27FC236}">
                        <a16:creationId xmlns:a16="http://schemas.microsoft.com/office/drawing/2014/main" id="{1B9E621E-B56E-438E-B123-C74F95AB80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4547" y="6599214"/>
                    <a:ext cx="425116" cy="3231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3" name="乘號 452">
                <a:extLst>
                  <a:ext uri="{FF2B5EF4-FFF2-40B4-BE49-F238E27FC236}">
                    <a16:creationId xmlns:a16="http://schemas.microsoft.com/office/drawing/2014/main" id="{D03D0F19-53C1-4DEB-98F3-44CC62B85486}"/>
                  </a:ext>
                </a:extLst>
              </p:cNvPr>
              <p:cNvSpPr/>
              <p:nvPr/>
            </p:nvSpPr>
            <p:spPr>
              <a:xfrm>
                <a:off x="7417435" y="6420454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5" name="直線單箭頭接點 454">
                <a:extLst>
                  <a:ext uri="{FF2B5EF4-FFF2-40B4-BE49-F238E27FC236}">
                    <a16:creationId xmlns:a16="http://schemas.microsoft.com/office/drawing/2014/main" id="{CBF7C869-E425-4D55-A1E4-7FB7B4DC512C}"/>
                  </a:ext>
                </a:extLst>
              </p:cNvPr>
              <p:cNvCxnSpPr>
                <a:cxnSpLocks/>
                <a:stCxn id="453" idx="3"/>
              </p:cNvCxnSpPr>
              <p:nvPr/>
            </p:nvCxnSpPr>
            <p:spPr>
              <a:xfrm flipH="1">
                <a:off x="7326017" y="6557223"/>
                <a:ext cx="134650" cy="1254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8" name="文字方塊 457">
                    <a:extLst>
                      <a:ext uri="{FF2B5EF4-FFF2-40B4-BE49-F238E27FC236}">
                        <a16:creationId xmlns:a16="http://schemas.microsoft.com/office/drawing/2014/main" id="{98D7E1A1-2F53-410E-8464-8A1B9C3DDE15}"/>
                      </a:ext>
                    </a:extLst>
                  </p:cNvPr>
                  <p:cNvSpPr txBox="1"/>
                  <p:nvPr/>
                </p:nvSpPr>
                <p:spPr>
                  <a:xfrm>
                    <a:off x="7571743" y="5623693"/>
                    <a:ext cx="42511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458" name="文字方塊 457">
                    <a:extLst>
                      <a:ext uri="{FF2B5EF4-FFF2-40B4-BE49-F238E27FC236}">
                        <a16:creationId xmlns:a16="http://schemas.microsoft.com/office/drawing/2014/main" id="{98D7E1A1-2F53-410E-8464-8A1B9C3DD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1743" y="5623693"/>
                    <a:ext cx="425116" cy="3231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9" name="乘號 458">
                <a:extLst>
                  <a:ext uri="{FF2B5EF4-FFF2-40B4-BE49-F238E27FC236}">
                    <a16:creationId xmlns:a16="http://schemas.microsoft.com/office/drawing/2014/main" id="{37A5F9A6-C3B9-4161-AACC-EB12DC1EF6AF}"/>
                  </a:ext>
                </a:extLst>
              </p:cNvPr>
              <p:cNvSpPr/>
              <p:nvPr/>
            </p:nvSpPr>
            <p:spPr>
              <a:xfrm>
                <a:off x="7427019" y="5951327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0" name="直線單箭頭接點 459">
                <a:extLst>
                  <a:ext uri="{FF2B5EF4-FFF2-40B4-BE49-F238E27FC236}">
                    <a16:creationId xmlns:a16="http://schemas.microsoft.com/office/drawing/2014/main" id="{8CD56324-AF60-4F54-948D-C46FB8B729A2}"/>
                  </a:ext>
                </a:extLst>
              </p:cNvPr>
              <p:cNvCxnSpPr>
                <a:cxnSpLocks/>
                <a:stCxn id="459" idx="1"/>
              </p:cNvCxnSpPr>
              <p:nvPr/>
            </p:nvCxnSpPr>
            <p:spPr>
              <a:xfrm flipV="1">
                <a:off x="7563788" y="5875525"/>
                <a:ext cx="183741" cy="1190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2" name="文字方塊 461">
                    <a:extLst>
                      <a:ext uri="{FF2B5EF4-FFF2-40B4-BE49-F238E27FC236}">
                        <a16:creationId xmlns:a16="http://schemas.microsoft.com/office/drawing/2014/main" id="{C1BA2C15-EC27-4F21-A58F-A6C8D48EC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3896" y="7188624"/>
                    <a:ext cx="42511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462" name="文字方塊 461">
                    <a:extLst>
                      <a:ext uri="{FF2B5EF4-FFF2-40B4-BE49-F238E27FC236}">
                        <a16:creationId xmlns:a16="http://schemas.microsoft.com/office/drawing/2014/main" id="{C1BA2C15-EC27-4F21-A58F-A6C8D48EC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3896" y="7188624"/>
                    <a:ext cx="425116" cy="3231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3" name="乘號 462">
                <a:extLst>
                  <a:ext uri="{FF2B5EF4-FFF2-40B4-BE49-F238E27FC236}">
                    <a16:creationId xmlns:a16="http://schemas.microsoft.com/office/drawing/2014/main" id="{948843BB-0C11-49A4-B91E-7A5D3323595D}"/>
                  </a:ext>
                </a:extLst>
              </p:cNvPr>
              <p:cNvSpPr/>
              <p:nvPr/>
            </p:nvSpPr>
            <p:spPr>
              <a:xfrm>
                <a:off x="7173295" y="6888025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4" name="直線單箭頭接點 463">
                <a:extLst>
                  <a:ext uri="{FF2B5EF4-FFF2-40B4-BE49-F238E27FC236}">
                    <a16:creationId xmlns:a16="http://schemas.microsoft.com/office/drawing/2014/main" id="{DCC14817-CF61-4228-B0C5-413942A845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7194" y="7031577"/>
                <a:ext cx="0" cy="2156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6" name="文字方塊 465">
                    <a:extLst>
                      <a:ext uri="{FF2B5EF4-FFF2-40B4-BE49-F238E27FC236}">
                        <a16:creationId xmlns:a16="http://schemas.microsoft.com/office/drawing/2014/main" id="{B0BC805C-B498-4F46-9EC4-52CA286F4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683378" y="6755694"/>
                    <a:ext cx="42062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dirty="0"/>
                  </a:p>
                </p:txBody>
              </p:sp>
            </mc:Choice>
            <mc:Fallback xmlns="">
              <p:sp>
                <p:nvSpPr>
                  <p:cNvPr id="466" name="文字方塊 465">
                    <a:extLst>
                      <a:ext uri="{FF2B5EF4-FFF2-40B4-BE49-F238E27FC236}">
                        <a16:creationId xmlns:a16="http://schemas.microsoft.com/office/drawing/2014/main" id="{B0BC805C-B498-4F46-9EC4-52CA286F47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3378" y="6755694"/>
                    <a:ext cx="420628" cy="3231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7" name="乘號 466">
                <a:extLst>
                  <a:ext uri="{FF2B5EF4-FFF2-40B4-BE49-F238E27FC236}">
                    <a16:creationId xmlns:a16="http://schemas.microsoft.com/office/drawing/2014/main" id="{9431B996-C967-4AEE-8ACD-59009D494C0A}"/>
                  </a:ext>
                </a:extLst>
              </p:cNvPr>
              <p:cNvSpPr/>
              <p:nvPr/>
            </p:nvSpPr>
            <p:spPr>
              <a:xfrm>
                <a:off x="6807422" y="6435615"/>
                <a:ext cx="180000" cy="180000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5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68" name="直線單箭頭接點 467">
                <a:extLst>
                  <a:ext uri="{FF2B5EF4-FFF2-40B4-BE49-F238E27FC236}">
                    <a16:creationId xmlns:a16="http://schemas.microsoft.com/office/drawing/2014/main" id="{A7AFBD80-FBD4-410F-BCEF-74B4E19C69B2}"/>
                  </a:ext>
                </a:extLst>
              </p:cNvPr>
              <p:cNvCxnSpPr>
                <a:cxnSpLocks/>
                <a:endCxn id="466" idx="0"/>
              </p:cNvCxnSpPr>
              <p:nvPr/>
            </p:nvCxnSpPr>
            <p:spPr>
              <a:xfrm flipH="1">
                <a:off x="6893692" y="6560757"/>
                <a:ext cx="16128" cy="1949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直線單箭頭接點 501">
                <a:extLst>
                  <a:ext uri="{FF2B5EF4-FFF2-40B4-BE49-F238E27FC236}">
                    <a16:creationId xmlns:a16="http://schemas.microsoft.com/office/drawing/2014/main" id="{22F30B59-FC69-4C11-834B-F1AE450E8311}"/>
                  </a:ext>
                </a:extLst>
              </p:cNvPr>
              <p:cNvCxnSpPr/>
              <p:nvPr/>
            </p:nvCxnSpPr>
            <p:spPr>
              <a:xfrm>
                <a:off x="6260049" y="6438990"/>
                <a:ext cx="263597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3" name="群組 502">
                <a:extLst>
                  <a:ext uri="{FF2B5EF4-FFF2-40B4-BE49-F238E27FC236}">
                    <a16:creationId xmlns:a16="http://schemas.microsoft.com/office/drawing/2014/main" id="{B97CD78B-F543-497E-9378-4B5078DD1A40}"/>
                  </a:ext>
                </a:extLst>
              </p:cNvPr>
              <p:cNvGrpSpPr/>
              <p:nvPr/>
            </p:nvGrpSpPr>
            <p:grpSpPr>
              <a:xfrm>
                <a:off x="6365635" y="5523896"/>
                <a:ext cx="2267289" cy="2013068"/>
                <a:chOff x="6452814" y="2814845"/>
                <a:chExt cx="2267289" cy="2013068"/>
              </a:xfrm>
            </p:grpSpPr>
            <p:sp>
              <p:nvSpPr>
                <p:cNvPr id="504" name="橢圓 503">
                  <a:extLst>
                    <a:ext uri="{FF2B5EF4-FFF2-40B4-BE49-F238E27FC236}">
                      <a16:creationId xmlns:a16="http://schemas.microsoft.com/office/drawing/2014/main" id="{A17DC94D-52A9-43D5-9890-ED101A56D3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0752" y="2938562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05" name="橢圓 504">
                  <a:extLst>
                    <a:ext uri="{FF2B5EF4-FFF2-40B4-BE49-F238E27FC236}">
                      <a16:creationId xmlns:a16="http://schemas.microsoft.com/office/drawing/2014/main" id="{6122D6FE-7F2F-42DF-95B2-37A8220FA8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52814" y="3937247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06" name="橢圓 505">
                  <a:extLst>
                    <a:ext uri="{FF2B5EF4-FFF2-40B4-BE49-F238E27FC236}">
                      <a16:creationId xmlns:a16="http://schemas.microsoft.com/office/drawing/2014/main" id="{FFC3EF27-F755-44B2-B473-67CFC35E64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68341" y="379746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07" name="橢圓 506">
                  <a:extLst>
                    <a:ext uri="{FF2B5EF4-FFF2-40B4-BE49-F238E27FC236}">
                      <a16:creationId xmlns:a16="http://schemas.microsoft.com/office/drawing/2014/main" id="{E99B9104-76B8-4EBD-828E-D7108003E7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42248" y="281484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10" name="橢圓 509">
                  <a:extLst>
                    <a:ext uri="{FF2B5EF4-FFF2-40B4-BE49-F238E27FC236}">
                      <a16:creationId xmlns:a16="http://schemas.microsoft.com/office/drawing/2014/main" id="{584119F2-8E71-4B30-9B15-1CCD460C21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0607" y="372056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11" name="橢圓 510">
                  <a:extLst>
                    <a:ext uri="{FF2B5EF4-FFF2-40B4-BE49-F238E27FC236}">
                      <a16:creationId xmlns:a16="http://schemas.microsoft.com/office/drawing/2014/main" id="{0521A278-7FB9-403B-B9B3-39D8199C8E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22669" y="4719250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12" name="橢圓 511">
                  <a:extLst>
                    <a:ext uri="{FF2B5EF4-FFF2-40B4-BE49-F238E27FC236}">
                      <a16:creationId xmlns:a16="http://schemas.microsoft.com/office/drawing/2014/main" id="{0B97BD9F-97A9-4C28-BC04-F980B41587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38196" y="4579471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13" name="橢圓 512">
                  <a:extLst>
                    <a:ext uri="{FF2B5EF4-FFF2-40B4-BE49-F238E27FC236}">
                      <a16:creationId xmlns:a16="http://schemas.microsoft.com/office/drawing/2014/main" id="{2D1DEC57-91BA-492C-9F3D-C493E7075D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12103" y="359684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</p:grpSp>
          <p:grpSp>
            <p:nvGrpSpPr>
              <p:cNvPr id="516" name="群組 515">
                <a:extLst>
                  <a:ext uri="{FF2B5EF4-FFF2-40B4-BE49-F238E27FC236}">
                    <a16:creationId xmlns:a16="http://schemas.microsoft.com/office/drawing/2014/main" id="{F38E35F1-AAE3-4B95-986B-D8E827E4DE65}"/>
                  </a:ext>
                </a:extLst>
              </p:cNvPr>
              <p:cNvGrpSpPr/>
              <p:nvPr/>
            </p:nvGrpSpPr>
            <p:grpSpPr>
              <a:xfrm>
                <a:off x="6452385" y="5362041"/>
                <a:ext cx="2267289" cy="2013068"/>
                <a:chOff x="6452814" y="2814845"/>
                <a:chExt cx="2267289" cy="2013068"/>
              </a:xfrm>
            </p:grpSpPr>
            <p:sp>
              <p:nvSpPr>
                <p:cNvPr id="517" name="橢圓 516">
                  <a:extLst>
                    <a:ext uri="{FF2B5EF4-FFF2-40B4-BE49-F238E27FC236}">
                      <a16:creationId xmlns:a16="http://schemas.microsoft.com/office/drawing/2014/main" id="{068DD8A3-376E-4456-8C9A-D96C44B448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0752" y="2938562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18" name="橢圓 517">
                  <a:extLst>
                    <a:ext uri="{FF2B5EF4-FFF2-40B4-BE49-F238E27FC236}">
                      <a16:creationId xmlns:a16="http://schemas.microsoft.com/office/drawing/2014/main" id="{507BD5AD-AD79-482B-A926-7B3872CDB8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52814" y="3937247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19" name="橢圓 518">
                  <a:extLst>
                    <a:ext uri="{FF2B5EF4-FFF2-40B4-BE49-F238E27FC236}">
                      <a16:creationId xmlns:a16="http://schemas.microsoft.com/office/drawing/2014/main" id="{43BF6466-41E7-4EEA-AA5A-418A396356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68341" y="379746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20" name="橢圓 519">
                  <a:extLst>
                    <a:ext uri="{FF2B5EF4-FFF2-40B4-BE49-F238E27FC236}">
                      <a16:creationId xmlns:a16="http://schemas.microsoft.com/office/drawing/2014/main" id="{0CED099B-9E40-4351-891B-D51FC06681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42248" y="281484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23" name="橢圓 522">
                  <a:extLst>
                    <a:ext uri="{FF2B5EF4-FFF2-40B4-BE49-F238E27FC236}">
                      <a16:creationId xmlns:a16="http://schemas.microsoft.com/office/drawing/2014/main" id="{AE8C38C2-EC61-43FE-805A-06C0E723AA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0607" y="3720565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24" name="橢圓 523">
                  <a:extLst>
                    <a:ext uri="{FF2B5EF4-FFF2-40B4-BE49-F238E27FC236}">
                      <a16:creationId xmlns:a16="http://schemas.microsoft.com/office/drawing/2014/main" id="{BE37A863-0CED-47CF-967D-DCB7EA524C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22669" y="4719250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25" name="橢圓 524">
                  <a:extLst>
                    <a:ext uri="{FF2B5EF4-FFF2-40B4-BE49-F238E27FC236}">
                      <a16:creationId xmlns:a16="http://schemas.microsoft.com/office/drawing/2014/main" id="{B93BCB31-F8D3-4E07-BEBC-96AC5B4676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38196" y="4579471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  <p:sp>
              <p:nvSpPr>
                <p:cNvPr id="526" name="橢圓 525">
                  <a:extLst>
                    <a:ext uri="{FF2B5EF4-FFF2-40B4-BE49-F238E27FC236}">
                      <a16:creationId xmlns:a16="http://schemas.microsoft.com/office/drawing/2014/main" id="{864C45E7-C30B-4D77-938C-92514F17AE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12103" y="3596848"/>
                  <a:ext cx="108000" cy="1086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5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0352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568A418-F48A-4203-ADAC-732DEBF7326E}"/>
              </a:ext>
            </a:extLst>
          </p:cNvPr>
          <p:cNvGrpSpPr/>
          <p:nvPr/>
        </p:nvGrpSpPr>
        <p:grpSpPr>
          <a:xfrm>
            <a:off x="3860796" y="1839876"/>
            <a:ext cx="4880531" cy="4275698"/>
            <a:chOff x="6260049" y="5304529"/>
            <a:chExt cx="2641396" cy="2322660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E8E5E41B-6121-43C0-98DA-8DB3D1237BCA}"/>
                </a:ext>
              </a:extLst>
            </p:cNvPr>
            <p:cNvCxnSpPr/>
            <p:nvPr/>
          </p:nvCxnSpPr>
          <p:spPr>
            <a:xfrm>
              <a:off x="6265472" y="6435426"/>
              <a:ext cx="26359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0654E065-7A25-41E1-8E57-E12D3DFD8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2020" y="5304529"/>
              <a:ext cx="0" cy="2322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C76225E7-56D2-48A1-8DF8-531C46F04568}"/>
                    </a:ext>
                  </a:extLst>
                </p:cNvPr>
                <p:cNvSpPr txBox="1"/>
                <p:nvPr/>
              </p:nvSpPr>
              <p:spPr>
                <a:xfrm>
                  <a:off x="7104547" y="6599214"/>
                  <a:ext cx="273144" cy="217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C76225E7-56D2-48A1-8DF8-531C46F04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547" y="6599214"/>
                  <a:ext cx="273144" cy="2173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乘號 8">
              <a:extLst>
                <a:ext uri="{FF2B5EF4-FFF2-40B4-BE49-F238E27FC236}">
                  <a16:creationId xmlns:a16="http://schemas.microsoft.com/office/drawing/2014/main" id="{B51D96F2-D93E-4A70-8D7C-ECFFE2FD4EC9}"/>
                </a:ext>
              </a:extLst>
            </p:cNvPr>
            <p:cNvSpPr/>
            <p:nvPr/>
          </p:nvSpPr>
          <p:spPr>
            <a:xfrm>
              <a:off x="7417435" y="6420454"/>
              <a:ext cx="180000" cy="18000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525A9FE-F39B-4F60-9D19-C62649A3A796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H="1">
              <a:off x="7326017" y="6557223"/>
              <a:ext cx="134650" cy="12543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C2EB8D5-F561-4C5A-BDA8-C48938DC4B13}"/>
                    </a:ext>
                  </a:extLst>
                </p:cNvPr>
                <p:cNvSpPr txBox="1"/>
                <p:nvPr/>
              </p:nvSpPr>
              <p:spPr>
                <a:xfrm>
                  <a:off x="7681550" y="5707969"/>
                  <a:ext cx="273144" cy="217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C2EB8D5-F561-4C5A-BDA8-C48938DC4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550" y="5707969"/>
                  <a:ext cx="273144" cy="217349"/>
                </a:xfrm>
                <a:prstGeom prst="rect">
                  <a:avLst/>
                </a:prstGeom>
                <a:blipFill>
                  <a:blip r:embed="rId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乘號 11">
              <a:extLst>
                <a:ext uri="{FF2B5EF4-FFF2-40B4-BE49-F238E27FC236}">
                  <a16:creationId xmlns:a16="http://schemas.microsoft.com/office/drawing/2014/main" id="{3DF509D5-A7FC-47F5-8A4A-F0AD6769A98A}"/>
                </a:ext>
              </a:extLst>
            </p:cNvPr>
            <p:cNvSpPr/>
            <p:nvPr/>
          </p:nvSpPr>
          <p:spPr>
            <a:xfrm>
              <a:off x="7427019" y="5951327"/>
              <a:ext cx="180000" cy="18000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277E0DE2-1E31-40E5-99A8-275281A0F024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V="1">
              <a:off x="7563788" y="5875525"/>
              <a:ext cx="183741" cy="11903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8F307ED7-431B-423A-B0E1-5EB375F51BEE}"/>
                    </a:ext>
                  </a:extLst>
                </p:cNvPr>
                <p:cNvSpPr txBox="1"/>
                <p:nvPr/>
              </p:nvSpPr>
              <p:spPr>
                <a:xfrm>
                  <a:off x="7043896" y="7188624"/>
                  <a:ext cx="273144" cy="217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8F307ED7-431B-423A-B0E1-5EB375F51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3896" y="7188624"/>
                  <a:ext cx="273144" cy="217349"/>
                </a:xfrm>
                <a:prstGeom prst="rect">
                  <a:avLst/>
                </a:prstGeom>
                <a:blipFill>
                  <a:blip r:embed="rId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乘號 14">
              <a:extLst>
                <a:ext uri="{FF2B5EF4-FFF2-40B4-BE49-F238E27FC236}">
                  <a16:creationId xmlns:a16="http://schemas.microsoft.com/office/drawing/2014/main" id="{43151910-F150-4677-8C5C-62062BA07481}"/>
                </a:ext>
              </a:extLst>
            </p:cNvPr>
            <p:cNvSpPr/>
            <p:nvPr/>
          </p:nvSpPr>
          <p:spPr>
            <a:xfrm>
              <a:off x="7173295" y="6888025"/>
              <a:ext cx="180000" cy="18000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38EDA7F7-EF6D-4231-987F-283A92729002}"/>
                </a:ext>
              </a:extLst>
            </p:cNvPr>
            <p:cNvCxnSpPr>
              <a:cxnSpLocks/>
            </p:cNvCxnSpPr>
            <p:nvPr/>
          </p:nvCxnSpPr>
          <p:spPr>
            <a:xfrm>
              <a:off x="7257194" y="7031577"/>
              <a:ext cx="0" cy="215679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0AF0D2F-F027-4E91-92E6-E906803B85D4}"/>
                    </a:ext>
                  </a:extLst>
                </p:cNvPr>
                <p:cNvSpPr txBox="1"/>
                <p:nvPr/>
              </p:nvSpPr>
              <p:spPr>
                <a:xfrm>
                  <a:off x="6683378" y="6755694"/>
                  <a:ext cx="269916" cy="217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0AF0D2F-F027-4E91-92E6-E906803B8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378" y="6755694"/>
                  <a:ext cx="269916" cy="2173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乘號 17">
              <a:extLst>
                <a:ext uri="{FF2B5EF4-FFF2-40B4-BE49-F238E27FC236}">
                  <a16:creationId xmlns:a16="http://schemas.microsoft.com/office/drawing/2014/main" id="{5E6D961B-DF68-4140-95BE-C58B5263B6D0}"/>
                </a:ext>
              </a:extLst>
            </p:cNvPr>
            <p:cNvSpPr/>
            <p:nvPr/>
          </p:nvSpPr>
          <p:spPr>
            <a:xfrm>
              <a:off x="6807422" y="6435615"/>
              <a:ext cx="180000" cy="18000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0D8A8C92-9D5B-4C9D-9870-32B2C0C1EA5B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6818336" y="6615803"/>
              <a:ext cx="55047" cy="13989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FF29E59B-3B24-4B7E-A38B-3D572F08B0C7}"/>
                </a:ext>
              </a:extLst>
            </p:cNvPr>
            <p:cNvCxnSpPr/>
            <p:nvPr/>
          </p:nvCxnSpPr>
          <p:spPr>
            <a:xfrm>
              <a:off x="6260049" y="6438990"/>
              <a:ext cx="26359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19AB5FA-9E5B-41B5-9100-47738A75E343}"/>
                </a:ext>
              </a:extLst>
            </p:cNvPr>
            <p:cNvGrpSpPr/>
            <p:nvPr/>
          </p:nvGrpSpPr>
          <p:grpSpPr>
            <a:xfrm>
              <a:off x="6365635" y="5523896"/>
              <a:ext cx="2267289" cy="2013068"/>
              <a:chOff x="6452814" y="2814845"/>
              <a:chExt cx="2267289" cy="2013068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5C0EAA12-F2C5-4375-B442-C261966051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30752" y="2938562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F14F920A-588B-4B8E-95B7-73374B9766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2814" y="3937247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88D6656B-8E6E-49EF-9681-C44C6D4975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8341" y="3797468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BA730321-2BEF-42EE-BE7F-7869BEFBDF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2248" y="2814845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5F7714EF-3198-4B76-A790-524D30F9AA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00607" y="3720565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DAB941C6-559D-45D6-903F-4CA7EC2EEB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2669" y="4719250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09424EBD-B114-4BD9-9FD4-2EBDE27802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96" y="4579471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145DDF73-251A-46B2-9546-00811F8900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2103" y="3596848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E876B824-78B9-41F5-9D83-6A5AE6D7982B}"/>
                </a:ext>
              </a:extLst>
            </p:cNvPr>
            <p:cNvGrpSpPr/>
            <p:nvPr/>
          </p:nvGrpSpPr>
          <p:grpSpPr>
            <a:xfrm>
              <a:off x="6452385" y="5362041"/>
              <a:ext cx="2267289" cy="2013068"/>
              <a:chOff x="6452814" y="2814845"/>
              <a:chExt cx="2267289" cy="2013068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26E54184-8E30-42D3-A02F-923B516B91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30752" y="2938562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1611BADD-17B1-4424-9034-117D5FBADE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2814" y="3937247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44D2B9F8-8AA9-4690-B3BD-C7EB07E4B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8341" y="3797468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3591080-DC9B-4A3C-A6DD-78328215F4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2248" y="2814845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E6E2BA4F-80F2-448C-9426-6B30605356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00607" y="3720565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62DA5559-9B85-441C-8BAC-DB9F63EF5F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2669" y="4719250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9F7867B-1577-42B4-9AB3-D11DFD43C6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96" y="4579471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F64AE45-196F-4696-9D91-C553651640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2103" y="3596848"/>
                <a:ext cx="108000" cy="10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616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81701" y="990963"/>
            <a:ext cx="5400000" cy="2133602"/>
            <a:chOff x="967677" y="990963"/>
            <a:chExt cx="5400000" cy="2133602"/>
          </a:xfrm>
        </p:grpSpPr>
        <p:sp>
          <p:nvSpPr>
            <p:cNvPr id="227" name="矩形 226"/>
            <p:cNvSpPr/>
            <p:nvPr/>
          </p:nvSpPr>
          <p:spPr>
            <a:xfrm>
              <a:off x="967677" y="990963"/>
              <a:ext cx="5400000" cy="21336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4" name="直線單箭頭接點 233"/>
            <p:cNvCxnSpPr/>
            <p:nvPr/>
          </p:nvCxnSpPr>
          <p:spPr>
            <a:xfrm>
              <a:off x="1276610" y="2076814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單箭頭接點 234"/>
            <p:cNvCxnSpPr/>
            <p:nvPr/>
          </p:nvCxnSpPr>
          <p:spPr>
            <a:xfrm rot="16200000">
              <a:off x="1209935" y="2057764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橢圓 235"/>
            <p:cNvSpPr>
              <a:spLocks noChangeAspect="1"/>
            </p:cNvSpPr>
            <p:nvPr/>
          </p:nvSpPr>
          <p:spPr>
            <a:xfrm>
              <a:off x="2555572" y="1522042"/>
              <a:ext cx="126000" cy="12600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橢圓 236"/>
            <p:cNvSpPr>
              <a:spLocks noChangeAspect="1"/>
            </p:cNvSpPr>
            <p:nvPr/>
          </p:nvSpPr>
          <p:spPr>
            <a:xfrm>
              <a:off x="2693876" y="2196697"/>
              <a:ext cx="126000" cy="12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8" name="橢圓 237"/>
            <p:cNvSpPr>
              <a:spLocks noChangeAspect="1"/>
            </p:cNvSpPr>
            <p:nvPr/>
          </p:nvSpPr>
          <p:spPr>
            <a:xfrm>
              <a:off x="1871899" y="2502243"/>
              <a:ext cx="126000" cy="12600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橢圓 238"/>
            <p:cNvSpPr>
              <a:spLocks noChangeAspect="1"/>
            </p:cNvSpPr>
            <p:nvPr/>
          </p:nvSpPr>
          <p:spPr>
            <a:xfrm>
              <a:off x="1733593" y="1830932"/>
              <a:ext cx="126000" cy="12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文字方塊 239"/>
                <p:cNvSpPr txBox="1"/>
                <p:nvPr/>
              </p:nvSpPr>
              <p:spPr>
                <a:xfrm>
                  <a:off x="2677692" y="1334472"/>
                  <a:ext cx="20518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0" name="文字方塊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7692" y="1334472"/>
                  <a:ext cx="205184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17647" r="-8824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文字方塊 240"/>
                <p:cNvSpPr txBox="1"/>
                <p:nvPr/>
              </p:nvSpPr>
              <p:spPr>
                <a:xfrm>
                  <a:off x="1672271" y="2617941"/>
                  <a:ext cx="21640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200" b="0" dirty="0"/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1" name="文字方塊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271" y="2617941"/>
                  <a:ext cx="21640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41667" t="-25806" r="-16667" b="-483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字方塊 241"/>
                <p:cNvSpPr txBox="1"/>
                <p:nvPr/>
              </p:nvSpPr>
              <p:spPr>
                <a:xfrm>
                  <a:off x="2819876" y="2293364"/>
                  <a:ext cx="20659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2" name="文字方塊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876" y="2293364"/>
                  <a:ext cx="206595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1212" r="-6061" b="-129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字方塊 242"/>
                <p:cNvSpPr txBox="1"/>
                <p:nvPr/>
              </p:nvSpPr>
              <p:spPr>
                <a:xfrm>
                  <a:off x="1506648" y="1648042"/>
                  <a:ext cx="2178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200" b="0" dirty="0"/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3" name="文字方塊 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6648" y="1648042"/>
                  <a:ext cx="21781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41667" t="-25806" r="-13889" b="-483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8" name="直線單箭頭接點 227"/>
            <p:cNvCxnSpPr/>
            <p:nvPr/>
          </p:nvCxnSpPr>
          <p:spPr>
            <a:xfrm>
              <a:off x="3925143" y="2076814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單箭頭接點 228"/>
            <p:cNvCxnSpPr/>
            <p:nvPr/>
          </p:nvCxnSpPr>
          <p:spPr>
            <a:xfrm rot="16200000">
              <a:off x="3858468" y="2057764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橢圓 229"/>
            <p:cNvSpPr>
              <a:spLocks noChangeAspect="1"/>
            </p:cNvSpPr>
            <p:nvPr/>
          </p:nvSpPr>
          <p:spPr>
            <a:xfrm>
              <a:off x="5687263" y="1703309"/>
              <a:ext cx="126000" cy="12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1" name="橢圓 230"/>
            <p:cNvSpPr>
              <a:spLocks noChangeAspect="1"/>
            </p:cNvSpPr>
            <p:nvPr/>
          </p:nvSpPr>
          <p:spPr>
            <a:xfrm>
              <a:off x="5003524" y="2685143"/>
              <a:ext cx="126000" cy="12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2" name="橢圓 231"/>
            <p:cNvSpPr>
              <a:spLocks noChangeAspect="1"/>
            </p:cNvSpPr>
            <p:nvPr/>
          </p:nvSpPr>
          <p:spPr>
            <a:xfrm>
              <a:off x="4037272" y="2322697"/>
              <a:ext cx="126000" cy="12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3" name="橢圓 232"/>
            <p:cNvSpPr>
              <a:spLocks noChangeAspect="1"/>
            </p:cNvSpPr>
            <p:nvPr/>
          </p:nvSpPr>
          <p:spPr>
            <a:xfrm>
              <a:off x="4721013" y="1338824"/>
              <a:ext cx="126000" cy="12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字方塊 243"/>
                <p:cNvSpPr txBox="1"/>
                <p:nvPr/>
              </p:nvSpPr>
              <p:spPr>
                <a:xfrm>
                  <a:off x="5590341" y="1483859"/>
                  <a:ext cx="31399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4" name="文字方塊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341" y="1483859"/>
                  <a:ext cx="313997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1538" b="-32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244"/>
                <p:cNvSpPr txBox="1"/>
                <p:nvPr/>
              </p:nvSpPr>
              <p:spPr>
                <a:xfrm>
                  <a:off x="4606531" y="1122739"/>
                  <a:ext cx="31399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5" name="文字方塊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531" y="1122739"/>
                  <a:ext cx="31399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11765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字方塊 245"/>
                <p:cNvSpPr txBox="1"/>
                <p:nvPr/>
              </p:nvSpPr>
              <p:spPr>
                <a:xfrm>
                  <a:off x="4942885" y="2468464"/>
                  <a:ext cx="31399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6" name="文字方塊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885" y="2468464"/>
                  <a:ext cx="313997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11765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246"/>
                <p:cNvSpPr txBox="1"/>
                <p:nvPr/>
              </p:nvSpPr>
              <p:spPr>
                <a:xfrm>
                  <a:off x="3943273" y="2100606"/>
                  <a:ext cx="31399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7" name="文字方塊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273" y="2100606"/>
                  <a:ext cx="313997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11765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字方塊 247"/>
                <p:cNvSpPr txBox="1"/>
                <p:nvPr/>
              </p:nvSpPr>
              <p:spPr>
                <a:xfrm>
                  <a:off x="5582249" y="1837542"/>
                  <a:ext cx="33291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8" name="文字方塊 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2249" y="1837542"/>
                  <a:ext cx="332912" cy="184666"/>
                </a:xfrm>
                <a:prstGeom prst="rect">
                  <a:avLst/>
                </a:prstGeom>
                <a:blipFill>
                  <a:blip r:embed="rId10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文字方塊 248"/>
                <p:cNvSpPr txBox="1"/>
                <p:nvPr/>
              </p:nvSpPr>
              <p:spPr>
                <a:xfrm>
                  <a:off x="4598506" y="1481712"/>
                  <a:ext cx="33291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49" name="文字方塊 2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506" y="1481712"/>
                  <a:ext cx="332912" cy="184666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249"/>
                <p:cNvSpPr txBox="1"/>
                <p:nvPr/>
              </p:nvSpPr>
              <p:spPr>
                <a:xfrm>
                  <a:off x="4925335" y="2820214"/>
                  <a:ext cx="33291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50" name="文字方塊 2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335" y="2820214"/>
                  <a:ext cx="332912" cy="184666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文字方塊 250"/>
                <p:cNvSpPr txBox="1"/>
                <p:nvPr/>
              </p:nvSpPr>
              <p:spPr>
                <a:xfrm>
                  <a:off x="3933815" y="2468920"/>
                  <a:ext cx="33291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51" name="文字方塊 2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815" y="2468920"/>
                  <a:ext cx="332912" cy="184666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6"/>
          <p:cNvGrpSpPr/>
          <p:nvPr/>
        </p:nvGrpSpPr>
        <p:grpSpPr>
          <a:xfrm>
            <a:off x="781701" y="3781640"/>
            <a:ext cx="5400000" cy="2133603"/>
            <a:chOff x="3153767" y="3415880"/>
            <a:chExt cx="5400000" cy="2133603"/>
          </a:xfrm>
        </p:grpSpPr>
        <p:grpSp>
          <p:nvGrpSpPr>
            <p:cNvPr id="189" name="群組 188"/>
            <p:cNvGrpSpPr/>
            <p:nvPr/>
          </p:nvGrpSpPr>
          <p:grpSpPr>
            <a:xfrm>
              <a:off x="3409969" y="3415883"/>
              <a:ext cx="2186331" cy="2133600"/>
              <a:chOff x="6913868" y="720007"/>
              <a:chExt cx="2186331" cy="2133600"/>
            </a:xfrm>
          </p:grpSpPr>
          <p:cxnSp>
            <p:nvCxnSpPr>
              <p:cNvPr id="190" name="直線單箭頭接點 189"/>
              <p:cNvCxnSpPr/>
              <p:nvPr/>
            </p:nvCxnSpPr>
            <p:spPr>
              <a:xfrm>
                <a:off x="6913868" y="1805857"/>
                <a:ext cx="21863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單箭頭接點 190"/>
              <p:cNvCxnSpPr/>
              <p:nvPr/>
            </p:nvCxnSpPr>
            <p:spPr>
              <a:xfrm rot="16200000">
                <a:off x="6899924" y="1786807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橢圓 191"/>
              <p:cNvSpPr>
                <a:spLocks noChangeAspect="1"/>
              </p:cNvSpPr>
              <p:nvPr/>
            </p:nvSpPr>
            <p:spPr>
              <a:xfrm>
                <a:off x="8231147" y="1241512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3" name="橢圓 192"/>
              <p:cNvSpPr>
                <a:spLocks noChangeAspect="1"/>
              </p:cNvSpPr>
              <p:nvPr/>
            </p:nvSpPr>
            <p:spPr>
              <a:xfrm>
                <a:off x="7643654" y="1650853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4" name="橢圓 193"/>
              <p:cNvSpPr>
                <a:spLocks noChangeAspect="1"/>
              </p:cNvSpPr>
              <p:nvPr/>
            </p:nvSpPr>
            <p:spPr>
              <a:xfrm>
                <a:off x="8239012" y="2098976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5" name="橢圓 194"/>
              <p:cNvSpPr>
                <a:spLocks noChangeAspect="1"/>
              </p:cNvSpPr>
              <p:nvPr/>
            </p:nvSpPr>
            <p:spPr>
              <a:xfrm>
                <a:off x="7581802" y="2245632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橢圓 195"/>
              <p:cNvSpPr>
                <a:spLocks noChangeAspect="1"/>
              </p:cNvSpPr>
              <p:nvPr/>
            </p:nvSpPr>
            <p:spPr>
              <a:xfrm>
                <a:off x="8162033" y="1834862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橢圓 196"/>
              <p:cNvSpPr>
                <a:spLocks noChangeAspect="1"/>
              </p:cNvSpPr>
              <p:nvPr/>
            </p:nvSpPr>
            <p:spPr>
              <a:xfrm>
                <a:off x="7570221" y="1386857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文字方塊 197"/>
                  <p:cNvSpPr txBox="1"/>
                  <p:nvPr/>
                </p:nvSpPr>
                <p:spPr>
                  <a:xfrm>
                    <a:off x="8383925" y="1109018"/>
                    <a:ext cx="18877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198" name="文字方塊 1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3925" y="1109018"/>
                    <a:ext cx="188770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2581" r="-3226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文字方塊 198"/>
                  <p:cNvSpPr txBox="1"/>
                  <p:nvPr/>
                </p:nvSpPr>
                <p:spPr>
                  <a:xfrm>
                    <a:off x="8389688" y="2147477"/>
                    <a:ext cx="19236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199" name="文字方塊 1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9688" y="2147477"/>
                    <a:ext cx="192360" cy="18466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2581" r="-645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文字方塊 199"/>
                  <p:cNvSpPr txBox="1"/>
                  <p:nvPr/>
                </p:nvSpPr>
                <p:spPr>
                  <a:xfrm>
                    <a:off x="7420689" y="1548078"/>
                    <a:ext cx="19717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00" name="文字方塊 1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0689" y="1548078"/>
                    <a:ext cx="197170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1875" r="-3125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" name="群組 2"/>
            <p:cNvGrpSpPr/>
            <p:nvPr/>
          </p:nvGrpSpPr>
          <p:grpSpPr>
            <a:xfrm>
              <a:off x="6027734" y="3415882"/>
              <a:ext cx="2217099" cy="2133600"/>
              <a:chOff x="6027734" y="3415882"/>
              <a:chExt cx="2217099" cy="2133600"/>
            </a:xfrm>
          </p:grpSpPr>
          <p:cxnSp>
            <p:nvCxnSpPr>
              <p:cNvPr id="202" name="直線單箭頭接點 201"/>
              <p:cNvCxnSpPr/>
              <p:nvPr/>
            </p:nvCxnSpPr>
            <p:spPr>
              <a:xfrm>
                <a:off x="6111233" y="4501732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202"/>
              <p:cNvCxnSpPr/>
              <p:nvPr/>
            </p:nvCxnSpPr>
            <p:spPr>
              <a:xfrm rot="16200000">
                <a:off x="6044558" y="4482682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橢圓 209"/>
              <p:cNvSpPr>
                <a:spLocks noChangeAspect="1"/>
              </p:cNvSpPr>
              <p:nvPr/>
            </p:nvSpPr>
            <p:spPr>
              <a:xfrm>
                <a:off x="7328584" y="5380543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1" name="橢圓 210"/>
              <p:cNvSpPr>
                <a:spLocks noChangeAspect="1"/>
              </p:cNvSpPr>
              <p:nvPr/>
            </p:nvSpPr>
            <p:spPr>
              <a:xfrm>
                <a:off x="7973428" y="4381850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2" name="橢圓 211"/>
              <p:cNvSpPr>
                <a:spLocks noChangeAspect="1"/>
              </p:cNvSpPr>
              <p:nvPr/>
            </p:nvSpPr>
            <p:spPr>
              <a:xfrm>
                <a:off x="7438551" y="4203852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3" name="橢圓 212"/>
              <p:cNvSpPr>
                <a:spLocks noChangeAspect="1"/>
              </p:cNvSpPr>
              <p:nvPr/>
            </p:nvSpPr>
            <p:spPr>
              <a:xfrm>
                <a:off x="6790050" y="5200749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4" name="橢圓 213"/>
              <p:cNvSpPr>
                <a:spLocks noChangeAspect="1"/>
              </p:cNvSpPr>
              <p:nvPr/>
            </p:nvSpPr>
            <p:spPr>
              <a:xfrm>
                <a:off x="6121733" y="4500959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5" name="橢圓 214"/>
              <p:cNvSpPr>
                <a:spLocks noChangeAspect="1"/>
              </p:cNvSpPr>
              <p:nvPr/>
            </p:nvSpPr>
            <p:spPr>
              <a:xfrm>
                <a:off x="6766600" y="3490343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6" name="橢圓 215"/>
              <p:cNvSpPr>
                <a:spLocks noChangeAspect="1"/>
              </p:cNvSpPr>
              <p:nvPr/>
            </p:nvSpPr>
            <p:spPr>
              <a:xfrm>
                <a:off x="7299825" y="3669197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7" name="橢圓 216"/>
              <p:cNvSpPr>
                <a:spLocks noChangeAspect="1"/>
              </p:cNvSpPr>
              <p:nvPr/>
            </p:nvSpPr>
            <p:spPr>
              <a:xfrm>
                <a:off x="6655145" y="4662921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文字方塊 251"/>
                  <p:cNvSpPr txBox="1"/>
                  <p:nvPr/>
                </p:nvSpPr>
                <p:spPr>
                  <a:xfrm>
                    <a:off x="7344552" y="4013069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52" name="文字方塊 2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4552" y="4013069"/>
                    <a:ext cx="313997" cy="184666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l="-11765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3" name="文字方塊 252"/>
                  <p:cNvSpPr txBox="1"/>
                  <p:nvPr/>
                </p:nvSpPr>
                <p:spPr>
                  <a:xfrm>
                    <a:off x="7873353" y="4191145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53" name="文字方塊 2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3353" y="4191145"/>
                    <a:ext cx="313997" cy="184666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l="-1176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文字方塊 253"/>
                  <p:cNvSpPr txBox="1"/>
                  <p:nvPr/>
                </p:nvSpPr>
                <p:spPr>
                  <a:xfrm>
                    <a:off x="6564166" y="4779396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54" name="文字方塊 2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4166" y="4779396"/>
                    <a:ext cx="313997" cy="184666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l="-1153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文字方塊 254"/>
                  <p:cNvSpPr txBox="1"/>
                  <p:nvPr/>
                </p:nvSpPr>
                <p:spPr>
                  <a:xfrm>
                    <a:off x="6027734" y="4621261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55" name="文字方塊 2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7734" y="4621261"/>
                    <a:ext cx="313997" cy="184666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l="-1153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文字方塊 255"/>
                  <p:cNvSpPr txBox="1"/>
                  <p:nvPr/>
                </p:nvSpPr>
                <p:spPr>
                  <a:xfrm>
                    <a:off x="6672601" y="3613530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56" name="文字方塊 2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2601" y="3613530"/>
                    <a:ext cx="313997" cy="184666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l="-1176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文字方塊 256"/>
                  <p:cNvSpPr txBox="1"/>
                  <p:nvPr/>
                </p:nvSpPr>
                <p:spPr>
                  <a:xfrm>
                    <a:off x="7207100" y="3791526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57" name="文字方塊 2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7100" y="3791526"/>
                    <a:ext cx="313997" cy="184666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 l="-1176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文字方塊 257"/>
                  <p:cNvSpPr txBox="1"/>
                  <p:nvPr/>
                </p:nvSpPr>
                <p:spPr>
                  <a:xfrm>
                    <a:off x="7235517" y="5191253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58" name="文字方塊 2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5517" y="5191253"/>
                    <a:ext cx="313997" cy="184666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l="-1176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9" name="文字方塊 258"/>
                  <p:cNvSpPr txBox="1"/>
                  <p:nvPr/>
                </p:nvSpPr>
                <p:spPr>
                  <a:xfrm>
                    <a:off x="6695435" y="5008223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59" name="文字方塊 2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5435" y="5008223"/>
                    <a:ext cx="313997" cy="184666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l="-1176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0" name="矩形 259"/>
            <p:cNvSpPr/>
            <p:nvPr/>
          </p:nvSpPr>
          <p:spPr>
            <a:xfrm>
              <a:off x="3153767" y="3415880"/>
              <a:ext cx="5400000" cy="21336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6274426" y="2361396"/>
            <a:ext cx="5400000" cy="2135209"/>
            <a:chOff x="6460402" y="2503457"/>
            <a:chExt cx="5400000" cy="2135209"/>
          </a:xfrm>
        </p:grpSpPr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10879956" y="3036061"/>
              <a:ext cx="728663" cy="495300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10344793" y="4031855"/>
              <a:ext cx="428625" cy="476250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9252845" y="3560367"/>
              <a:ext cx="661988" cy="671513"/>
            </a:xfrm>
            <a:prstGeom prst="rect">
              <a:avLst/>
            </a:prstGeom>
          </p:spPr>
        </p:pic>
        <p:pic>
          <p:nvPicPr>
            <p:cNvPr id="126" name="圖片 125"/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9920844" y="2617772"/>
              <a:ext cx="719138" cy="604838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6460402" y="2503457"/>
              <a:ext cx="5400000" cy="21336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0" name="直線單箭頭接點 89"/>
            <p:cNvCxnSpPr/>
            <p:nvPr/>
          </p:nvCxnSpPr>
          <p:spPr>
            <a:xfrm>
              <a:off x="9417868" y="3589308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 rot="16200000">
              <a:off x="9351193" y="3570258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群組 4"/>
            <p:cNvGrpSpPr/>
            <p:nvPr/>
          </p:nvGrpSpPr>
          <p:grpSpPr>
            <a:xfrm>
              <a:off x="6756576" y="2505066"/>
              <a:ext cx="2133600" cy="2133600"/>
              <a:chOff x="9570268" y="2655858"/>
              <a:chExt cx="2133600" cy="2133600"/>
            </a:xfrm>
          </p:grpSpPr>
          <p:cxnSp>
            <p:nvCxnSpPr>
              <p:cNvPr id="104" name="直線單箭頭接點 103"/>
              <p:cNvCxnSpPr/>
              <p:nvPr/>
            </p:nvCxnSpPr>
            <p:spPr>
              <a:xfrm>
                <a:off x="9570268" y="3741708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104"/>
              <p:cNvCxnSpPr/>
              <p:nvPr/>
            </p:nvCxnSpPr>
            <p:spPr>
              <a:xfrm rot="16200000">
                <a:off x="9503593" y="3722658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>
                <a:spLocks noChangeAspect="1"/>
              </p:cNvSpPr>
              <p:nvPr/>
            </p:nvSpPr>
            <p:spPr>
              <a:xfrm>
                <a:off x="11332388" y="3368203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橢圓 106"/>
              <p:cNvSpPr>
                <a:spLocks noChangeAspect="1"/>
              </p:cNvSpPr>
              <p:nvPr/>
            </p:nvSpPr>
            <p:spPr>
              <a:xfrm>
                <a:off x="10648649" y="4350037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8" name="橢圓 107"/>
              <p:cNvSpPr>
                <a:spLocks noChangeAspect="1"/>
              </p:cNvSpPr>
              <p:nvPr/>
            </p:nvSpPr>
            <p:spPr>
              <a:xfrm>
                <a:off x="9682397" y="3987591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橢圓 108"/>
              <p:cNvSpPr>
                <a:spLocks noChangeAspect="1"/>
              </p:cNvSpPr>
              <p:nvPr/>
            </p:nvSpPr>
            <p:spPr>
              <a:xfrm>
                <a:off x="10366138" y="3003718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字方塊 109"/>
                  <p:cNvSpPr txBox="1"/>
                  <p:nvPr/>
                </p:nvSpPr>
                <p:spPr>
                  <a:xfrm>
                    <a:off x="11235466" y="3148753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110" name="文字方塊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35466" y="3148753"/>
                    <a:ext cx="313997" cy="18466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l="-1176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文字方塊 110"/>
                  <p:cNvSpPr txBox="1"/>
                  <p:nvPr/>
                </p:nvSpPr>
                <p:spPr>
                  <a:xfrm>
                    <a:off x="10251656" y="2787633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111" name="文字方塊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1656" y="2787633"/>
                    <a:ext cx="313997" cy="18466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l="-1153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字方塊 111"/>
                  <p:cNvSpPr txBox="1"/>
                  <p:nvPr/>
                </p:nvSpPr>
                <p:spPr>
                  <a:xfrm>
                    <a:off x="10588010" y="4133358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112" name="文字方塊 1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8010" y="4133358"/>
                    <a:ext cx="313997" cy="18466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 l="-11538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文字方塊 112"/>
                  <p:cNvSpPr txBox="1"/>
                  <p:nvPr/>
                </p:nvSpPr>
                <p:spPr>
                  <a:xfrm>
                    <a:off x="9588398" y="3765500"/>
                    <a:ext cx="3139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113" name="文字方塊 1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8398" y="3765500"/>
                    <a:ext cx="313997" cy="184666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l="-1153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9857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8513EB-0D9D-402E-954B-0DCD5328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571500"/>
            <a:ext cx="809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29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D2F987-C4A2-4730-9D8B-CDEF21E3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571500"/>
            <a:ext cx="809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4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86BD9CB-2CA3-40E9-8E46-5BB5AED4B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230" y="714375"/>
            <a:ext cx="7437540" cy="5429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81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5F536F2-9F29-486C-B8C9-BB79FBED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571500"/>
            <a:ext cx="809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8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25968A3-D97D-408B-A6E7-FA9F44DF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3" y="960102"/>
            <a:ext cx="6912913" cy="493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4F20CC84-CD54-47E8-AF79-1CF4D209FE48}"/>
              </a:ext>
            </a:extLst>
          </p:cNvPr>
          <p:cNvGrpSpPr/>
          <p:nvPr/>
        </p:nvGrpSpPr>
        <p:grpSpPr>
          <a:xfrm>
            <a:off x="1538822" y="1276035"/>
            <a:ext cx="2621278" cy="4305929"/>
            <a:chOff x="0" y="0"/>
            <a:chExt cx="2338013" cy="4083496"/>
          </a:xfrm>
          <a:noFill/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03D6C761-34DC-426C-A0C9-37D8465E26C1}"/>
                </a:ext>
              </a:extLst>
            </p:cNvPr>
            <p:cNvSpPr/>
            <p:nvPr/>
          </p:nvSpPr>
          <p:spPr>
            <a:xfrm>
              <a:off x="562063" y="0"/>
              <a:ext cx="1174459" cy="427838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ALOHA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7A60E3F4-1C2E-4EC8-B291-6B901BD067CC}"/>
                </a:ext>
              </a:extLst>
            </p:cNvPr>
            <p:cNvSpPr/>
            <p:nvPr/>
          </p:nvSpPr>
          <p:spPr>
            <a:xfrm>
              <a:off x="562062" y="632166"/>
              <a:ext cx="1174459" cy="427838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Idle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4738EFB8-4561-48A2-8882-63729323F851}"/>
                </a:ext>
              </a:extLst>
            </p:cNvPr>
            <p:cNvSpPr/>
            <p:nvPr/>
          </p:nvSpPr>
          <p:spPr>
            <a:xfrm>
              <a:off x="562061" y="1264332"/>
              <a:ext cx="1174459" cy="427838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packet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47379365-D5E1-4618-83FE-65AA159DC0BD}"/>
                </a:ext>
              </a:extLst>
            </p:cNvPr>
            <p:cNvSpPr/>
            <p:nvPr/>
          </p:nvSpPr>
          <p:spPr>
            <a:xfrm>
              <a:off x="562058" y="1998577"/>
              <a:ext cx="1174459" cy="427838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transmit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E0DB7F4D-CC32-4A63-98E7-AA5782F44F62}"/>
                </a:ext>
              </a:extLst>
            </p:cNvPr>
            <p:cNvSpPr/>
            <p:nvPr/>
          </p:nvSpPr>
          <p:spPr>
            <a:xfrm>
              <a:off x="312484" y="2677293"/>
              <a:ext cx="1673610" cy="569524"/>
            </a:xfrm>
            <a:prstGeom prst="diamond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collision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C84AA84F-065A-47B0-A135-F14C9C27B029}"/>
                </a:ext>
              </a:extLst>
            </p:cNvPr>
            <p:cNvSpPr/>
            <p:nvPr/>
          </p:nvSpPr>
          <p:spPr>
            <a:xfrm>
              <a:off x="562059" y="3488621"/>
              <a:ext cx="1174459" cy="594875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Random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Delay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333D0CE3-CF86-4F95-BD6A-383FBD5A85E3}"/>
                </a:ext>
              </a:extLst>
            </p:cNvPr>
            <p:cNvCxnSpPr/>
            <p:nvPr/>
          </p:nvCxnSpPr>
          <p:spPr>
            <a:xfrm flipH="1">
              <a:off x="1149292" y="427838"/>
              <a:ext cx="1" cy="20432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1687A43A-47C8-4BC0-8602-234E6F6ECA8D}"/>
                </a:ext>
              </a:extLst>
            </p:cNvPr>
            <p:cNvCxnSpPr/>
            <p:nvPr/>
          </p:nvCxnSpPr>
          <p:spPr>
            <a:xfrm flipH="1">
              <a:off x="1149291" y="1060004"/>
              <a:ext cx="1" cy="20432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D4CDEC1D-B4C1-40FF-854F-6AC2E65EBB14}"/>
                </a:ext>
              </a:extLst>
            </p:cNvPr>
            <p:cNvCxnSpPr/>
            <p:nvPr/>
          </p:nvCxnSpPr>
          <p:spPr>
            <a:xfrm flipH="1">
              <a:off x="1149288" y="1692170"/>
              <a:ext cx="3" cy="306407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BB89B6D8-1519-464B-8D44-AF56A1ED302D}"/>
                </a:ext>
              </a:extLst>
            </p:cNvPr>
            <p:cNvCxnSpPr/>
            <p:nvPr/>
          </p:nvCxnSpPr>
          <p:spPr>
            <a:xfrm>
              <a:off x="1149288" y="2426415"/>
              <a:ext cx="1" cy="25087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E30BDFF0-7D94-4DE5-A4F3-7ADE3E80FF09}"/>
                </a:ext>
              </a:extLst>
            </p:cNvPr>
            <p:cNvCxnSpPr/>
            <p:nvPr/>
          </p:nvCxnSpPr>
          <p:spPr>
            <a:xfrm>
              <a:off x="1149289" y="3246817"/>
              <a:ext cx="0" cy="24180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06327496-4E75-49E6-B37C-2D02720602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" y="1833736"/>
              <a:ext cx="562059" cy="1868805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DCE0D932-A83B-4683-8670-B988C163EA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33736"/>
              <a:ext cx="1149287" cy="11637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E7CD595F-C9EE-4AD4-A138-CE4C5EBAF8E8}"/>
                </a:ext>
              </a:extLst>
            </p:cNvPr>
            <p:cNvCxnSpPr/>
            <p:nvPr/>
          </p:nvCxnSpPr>
          <p:spPr>
            <a:xfrm flipV="1">
              <a:off x="1986094" y="846085"/>
              <a:ext cx="351919" cy="2115970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5D0B1694-2ED5-472E-9BA0-31BAC5D2EB43}"/>
                </a:ext>
              </a:extLst>
            </p:cNvPr>
            <p:cNvCxnSpPr/>
            <p:nvPr/>
          </p:nvCxnSpPr>
          <p:spPr>
            <a:xfrm flipH="1">
              <a:off x="1736521" y="846085"/>
              <a:ext cx="587223" cy="0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41">
            <a:extLst>
              <a:ext uri="{FF2B5EF4-FFF2-40B4-BE49-F238E27FC236}">
                <a16:creationId xmlns:a16="http://schemas.microsoft.com/office/drawing/2014/main" id="{98E183DF-A681-4484-93EF-481F573512B3}"/>
              </a:ext>
            </a:extLst>
          </p:cNvPr>
          <p:cNvSpPr txBox="1"/>
          <p:nvPr/>
        </p:nvSpPr>
        <p:spPr>
          <a:xfrm>
            <a:off x="2403172" y="4689797"/>
            <a:ext cx="424180" cy="33909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Yes</a:t>
            </a:r>
            <a:endParaRPr lang="zh-TW" sz="120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sp>
        <p:nvSpPr>
          <p:cNvPr id="21" name="文字方塊 42">
            <a:extLst>
              <a:ext uri="{FF2B5EF4-FFF2-40B4-BE49-F238E27FC236}">
                <a16:creationId xmlns:a16="http://schemas.microsoft.com/office/drawing/2014/main" id="{F5387255-E3EC-4B8E-84F1-1E3680D20F51}"/>
              </a:ext>
            </a:extLst>
          </p:cNvPr>
          <p:cNvSpPr txBox="1"/>
          <p:nvPr/>
        </p:nvSpPr>
        <p:spPr>
          <a:xfrm>
            <a:off x="3727266" y="4131075"/>
            <a:ext cx="388620" cy="33909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kern="1200">
                <a:solidFill>
                  <a:srgbClr val="000000"/>
                </a:solidFill>
                <a:effectLst/>
                <a:latin typeface="Times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No</a:t>
            </a:r>
            <a:endParaRPr lang="zh-TW" sz="120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92EF4A7-D378-49BE-A54B-E7B619382AA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27352" y="1065401"/>
            <a:ext cx="6" cy="210634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EF418C97-CDCC-46E5-BEA5-9380872EEBAE}"/>
              </a:ext>
            </a:extLst>
          </p:cNvPr>
          <p:cNvGrpSpPr/>
          <p:nvPr/>
        </p:nvGrpSpPr>
        <p:grpSpPr>
          <a:xfrm>
            <a:off x="6487081" y="999034"/>
            <a:ext cx="3147842" cy="4697827"/>
            <a:chOff x="3422707" y="1560352"/>
            <a:chExt cx="2338013" cy="3916459"/>
          </a:xfrm>
          <a:noFill/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2FF4A92B-1DA7-4A4E-921B-BA6AE93FC27A}"/>
                </a:ext>
              </a:extLst>
            </p:cNvPr>
            <p:cNvSpPr/>
            <p:nvPr/>
          </p:nvSpPr>
          <p:spPr>
            <a:xfrm>
              <a:off x="3984770" y="1560352"/>
              <a:ext cx="1174459" cy="4278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ALOHA</a:t>
              </a:r>
              <a:endParaRPr lang="zh-TW" altLang="en-US" sz="15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6A795DA8-E540-479E-8B31-493F4FB4C088}"/>
                </a:ext>
              </a:extLst>
            </p:cNvPr>
            <p:cNvSpPr/>
            <p:nvPr/>
          </p:nvSpPr>
          <p:spPr>
            <a:xfrm>
              <a:off x="3984769" y="2192518"/>
              <a:ext cx="1174459" cy="4278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Idle</a:t>
              </a:r>
              <a:endParaRPr lang="zh-TW" altLang="en-US" sz="15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401BF6B5-BEA7-4E8C-AF1A-238F0DE7D1BF}"/>
                </a:ext>
              </a:extLst>
            </p:cNvPr>
            <p:cNvSpPr/>
            <p:nvPr/>
          </p:nvSpPr>
          <p:spPr>
            <a:xfrm>
              <a:off x="3984768" y="2824684"/>
              <a:ext cx="1174459" cy="4278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packet</a:t>
              </a:r>
              <a:endParaRPr lang="zh-TW" altLang="en-US" sz="15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F4200E96-213B-49E5-862A-8D1DA6F6C791}"/>
                </a:ext>
              </a:extLst>
            </p:cNvPr>
            <p:cNvSpPr/>
            <p:nvPr/>
          </p:nvSpPr>
          <p:spPr>
            <a:xfrm>
              <a:off x="3984765" y="3558929"/>
              <a:ext cx="1174459" cy="4278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transmit</a:t>
              </a:r>
              <a:endParaRPr lang="zh-TW" altLang="en-US" sz="15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05EB93BC-7A0E-4CED-BFBB-B1D89E3A64BD}"/>
                </a:ext>
              </a:extLst>
            </p:cNvPr>
            <p:cNvSpPr/>
            <p:nvPr/>
          </p:nvSpPr>
          <p:spPr>
            <a:xfrm>
              <a:off x="3735191" y="4237645"/>
              <a:ext cx="1673610" cy="56952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GDMA</a:t>
              </a:r>
              <a:endParaRPr lang="zh-TW" altLang="en-US" sz="15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1005FEEA-8327-404C-A06B-751B7566FDE9}"/>
                </a:ext>
              </a:extLst>
            </p:cNvPr>
            <p:cNvSpPr/>
            <p:nvPr/>
          </p:nvSpPr>
          <p:spPr>
            <a:xfrm>
              <a:off x="3984766" y="5048973"/>
              <a:ext cx="1174459" cy="4278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Random</a:t>
              </a:r>
            </a:p>
            <a:p>
              <a:pPr algn="ctr"/>
              <a:r>
                <a:rPr lang="en-US" altLang="zh-TW" sz="15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Delay</a:t>
              </a:r>
              <a:endParaRPr lang="zh-TW" altLang="en-US" sz="15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80EF9353-1951-49C3-8FA5-313B9A98D76C}"/>
                </a:ext>
              </a:extLst>
            </p:cNvPr>
            <p:cNvCxnSpPr>
              <a:stCxn id="26" idx="2"/>
              <a:endCxn id="27" idx="0"/>
            </p:cNvCxnSpPr>
            <p:nvPr/>
          </p:nvCxnSpPr>
          <p:spPr>
            <a:xfrm flipH="1">
              <a:off x="4571999" y="1988190"/>
              <a:ext cx="1" cy="20432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2A7136F8-29EA-4235-9609-5761380C04D6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4571998" y="2620356"/>
              <a:ext cx="1" cy="20432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7DEE541A-9607-40B6-A664-7BB88C21F025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 flipH="1">
              <a:off x="4571995" y="3252522"/>
              <a:ext cx="3" cy="30640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37518408-42AD-4783-9044-7913A9FC9A04}"/>
                </a:ext>
              </a:extLst>
            </p:cNvPr>
            <p:cNvCxnSpPr>
              <a:stCxn id="29" idx="2"/>
              <a:endCxn id="30" idx="0"/>
            </p:cNvCxnSpPr>
            <p:nvPr/>
          </p:nvCxnSpPr>
          <p:spPr>
            <a:xfrm>
              <a:off x="4571995" y="3986767"/>
              <a:ext cx="1" cy="25087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C5D2A449-DDA1-42C5-8D88-1B32552CCD94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4571996" y="4807169"/>
              <a:ext cx="0" cy="241804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接點: 肘形 36">
              <a:extLst>
                <a:ext uri="{FF2B5EF4-FFF2-40B4-BE49-F238E27FC236}">
                  <a16:creationId xmlns:a16="http://schemas.microsoft.com/office/drawing/2014/main" id="{43C71B92-B211-4FA1-B4C1-42AF47D6E604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rot="10800000">
              <a:off x="3422708" y="3394088"/>
              <a:ext cx="562059" cy="1868805"/>
            </a:xfrm>
            <a:prstGeom prst="bentConnector2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8C0CA1CA-633C-4A4D-AE3F-DBBB2893E8DA}"/>
                </a:ext>
              </a:extLst>
            </p:cNvPr>
            <p:cNvCxnSpPr>
              <a:cxnSpLocks/>
            </p:cNvCxnSpPr>
            <p:nvPr/>
          </p:nvCxnSpPr>
          <p:spPr>
            <a:xfrm>
              <a:off x="3422707" y="3394088"/>
              <a:ext cx="1149287" cy="1163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接點: 肘形 38">
              <a:extLst>
                <a:ext uri="{FF2B5EF4-FFF2-40B4-BE49-F238E27FC236}">
                  <a16:creationId xmlns:a16="http://schemas.microsoft.com/office/drawing/2014/main" id="{2F12FD64-CDDA-4247-BCD4-0D11B4E9D2B2}"/>
                </a:ext>
              </a:extLst>
            </p:cNvPr>
            <p:cNvCxnSpPr>
              <a:stCxn id="30" idx="3"/>
            </p:cNvCxnSpPr>
            <p:nvPr/>
          </p:nvCxnSpPr>
          <p:spPr>
            <a:xfrm flipV="1">
              <a:off x="5408801" y="2406437"/>
              <a:ext cx="351919" cy="2115970"/>
            </a:xfrm>
            <a:prstGeom prst="bentConnector2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2472A8C3-82DE-494E-BF5A-32DDB4D1D873}"/>
                </a:ext>
              </a:extLst>
            </p:cNvPr>
            <p:cNvCxnSpPr>
              <a:endCxn id="27" idx="3"/>
            </p:cNvCxnSpPr>
            <p:nvPr/>
          </p:nvCxnSpPr>
          <p:spPr>
            <a:xfrm flipH="1">
              <a:off x="5159228" y="2406437"/>
              <a:ext cx="587223" cy="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E4955D9-6877-46E0-A9D1-6BD708F864D7}"/>
              </a:ext>
            </a:extLst>
          </p:cNvPr>
          <p:cNvSpPr txBox="1"/>
          <p:nvPr/>
        </p:nvSpPr>
        <p:spPr>
          <a:xfrm>
            <a:off x="8037958" y="4868082"/>
            <a:ext cx="5105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Fail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ECCA184-5A9C-4779-A87B-2AE4FDA3FB32}"/>
              </a:ext>
            </a:extLst>
          </p:cNvPr>
          <p:cNvSpPr txBox="1"/>
          <p:nvPr/>
        </p:nvSpPr>
        <p:spPr>
          <a:xfrm>
            <a:off x="8994533" y="4210469"/>
            <a:ext cx="8069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Success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7BC2E7C-B44E-44C3-8D7A-3A6019155B43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031902" y="704675"/>
            <a:ext cx="2558" cy="294359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096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>
            <a:extLst>
              <a:ext uri="{FF2B5EF4-FFF2-40B4-BE49-F238E27FC236}">
                <a16:creationId xmlns:a16="http://schemas.microsoft.com/office/drawing/2014/main" id="{BC561EC0-8C3D-40ED-8C64-F3B6AF452382}"/>
              </a:ext>
            </a:extLst>
          </p:cNvPr>
          <p:cNvGrpSpPr/>
          <p:nvPr/>
        </p:nvGrpSpPr>
        <p:grpSpPr>
          <a:xfrm>
            <a:off x="3376881" y="3264442"/>
            <a:ext cx="6874572" cy="2601096"/>
            <a:chOff x="3376881" y="3264442"/>
            <a:chExt cx="6874572" cy="2601096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DE52E7B9-5FA5-4F5C-9336-9560D6B73C1F}"/>
                </a:ext>
              </a:extLst>
            </p:cNvPr>
            <p:cNvGrpSpPr/>
            <p:nvPr/>
          </p:nvGrpSpPr>
          <p:grpSpPr>
            <a:xfrm>
              <a:off x="3376881" y="3264442"/>
              <a:ext cx="3347744" cy="2231764"/>
              <a:chOff x="6828102" y="523377"/>
              <a:chExt cx="3347744" cy="2231764"/>
            </a:xfrm>
          </p:grpSpPr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F31188B1-931B-4A17-B7E4-C6AC30555862}"/>
                  </a:ext>
                </a:extLst>
              </p:cNvPr>
              <p:cNvCxnSpPr/>
              <p:nvPr/>
            </p:nvCxnSpPr>
            <p:spPr>
              <a:xfrm>
                <a:off x="7491369" y="855677"/>
                <a:ext cx="26844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BFD38D94-9D07-40E0-99AA-3255050893EF}"/>
                  </a:ext>
                </a:extLst>
              </p:cNvPr>
              <p:cNvCxnSpPr/>
              <p:nvPr/>
            </p:nvCxnSpPr>
            <p:spPr>
              <a:xfrm>
                <a:off x="7491369" y="1226191"/>
                <a:ext cx="26844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4986CB95-BC3A-4B10-AA07-97C48006690B}"/>
                  </a:ext>
                </a:extLst>
              </p:cNvPr>
              <p:cNvCxnSpPr/>
              <p:nvPr/>
            </p:nvCxnSpPr>
            <p:spPr>
              <a:xfrm>
                <a:off x="7491369" y="1579926"/>
                <a:ext cx="26844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0DE5AF31-B34D-4FEC-B89D-1195B0A8BB45}"/>
                  </a:ext>
                </a:extLst>
              </p:cNvPr>
              <p:cNvCxnSpPr/>
              <p:nvPr/>
            </p:nvCxnSpPr>
            <p:spPr>
              <a:xfrm>
                <a:off x="7491369" y="1974209"/>
                <a:ext cx="26844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EBAE34D9-5598-4C16-BCA5-18C1A570C72C}"/>
                  </a:ext>
                </a:extLst>
              </p:cNvPr>
              <p:cNvCxnSpPr/>
              <p:nvPr/>
            </p:nvCxnSpPr>
            <p:spPr>
              <a:xfrm>
                <a:off x="7491369" y="2327944"/>
                <a:ext cx="26844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968290E5-50DA-4611-9E6B-5930E2F72573}"/>
                  </a:ext>
                </a:extLst>
              </p:cNvPr>
              <p:cNvCxnSpPr/>
              <p:nvPr/>
            </p:nvCxnSpPr>
            <p:spPr>
              <a:xfrm>
                <a:off x="8539993" y="2497684"/>
                <a:ext cx="40267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2D0DF15-6E2D-4470-835E-7C69915B786F}"/>
                  </a:ext>
                </a:extLst>
              </p:cNvPr>
              <p:cNvSpPr txBox="1"/>
              <p:nvPr/>
            </p:nvSpPr>
            <p:spPr>
              <a:xfrm>
                <a:off x="8450382" y="2431976"/>
                <a:ext cx="58189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500" dirty="0">
                    <a:latin typeface="Times" panose="02020603050405020304" pitchFamily="18" charset="0"/>
                    <a:cs typeface="Times" panose="02020603050405020304" pitchFamily="18" charset="0"/>
                  </a:rPr>
                  <a:t>Time</a:t>
                </a:r>
                <a:endParaRPr lang="zh-TW" altLang="en-US" sz="15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C99EC4C-8251-4EE5-9A4A-C908F35E8776}"/>
                  </a:ext>
                </a:extLst>
              </p:cNvPr>
              <p:cNvSpPr txBox="1"/>
              <p:nvPr/>
            </p:nvSpPr>
            <p:spPr>
              <a:xfrm>
                <a:off x="6828102" y="523377"/>
                <a:ext cx="72808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500" dirty="0">
                    <a:latin typeface="Times" panose="02020603050405020304" pitchFamily="18" charset="0"/>
                    <a:cs typeface="Times" panose="02020603050405020304" pitchFamily="18" charset="0"/>
                  </a:rPr>
                  <a:t>Device</a:t>
                </a:r>
                <a:endParaRPr lang="zh-TW" altLang="en-US" sz="15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D3D31863-4BD9-447A-878C-BFACD592B47C}"/>
                  </a:ext>
                </a:extLst>
              </p:cNvPr>
              <p:cNvSpPr txBox="1"/>
              <p:nvPr/>
            </p:nvSpPr>
            <p:spPr>
              <a:xfrm>
                <a:off x="7015382" y="855677"/>
                <a:ext cx="32412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500" dirty="0">
                    <a:latin typeface="Times" panose="02020603050405020304" pitchFamily="18" charset="0"/>
                    <a:cs typeface="Times" panose="02020603050405020304" pitchFamily="18" charset="0"/>
                  </a:rPr>
                  <a:t>A</a:t>
                </a:r>
                <a:endParaRPr lang="zh-TW" altLang="en-US" sz="15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3816BC-609D-483E-B83F-54B52E855904}"/>
                  </a:ext>
                </a:extLst>
              </p:cNvPr>
              <p:cNvSpPr txBox="1"/>
              <p:nvPr/>
            </p:nvSpPr>
            <p:spPr>
              <a:xfrm>
                <a:off x="7015382" y="1226191"/>
                <a:ext cx="31290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500" dirty="0">
                    <a:latin typeface="Times" panose="02020603050405020304" pitchFamily="18" charset="0"/>
                    <a:cs typeface="Times" panose="02020603050405020304" pitchFamily="18" charset="0"/>
                  </a:rPr>
                  <a:t>B</a:t>
                </a:r>
                <a:endParaRPr lang="zh-TW" altLang="en-US" sz="15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6AB9F28-FDAB-4E9F-8294-BEA317BC0FF7}"/>
                  </a:ext>
                </a:extLst>
              </p:cNvPr>
              <p:cNvSpPr txBox="1"/>
              <p:nvPr/>
            </p:nvSpPr>
            <p:spPr>
              <a:xfrm>
                <a:off x="7015382" y="1596705"/>
                <a:ext cx="31290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500" dirty="0">
                    <a:latin typeface="Times" panose="02020603050405020304" pitchFamily="18" charset="0"/>
                    <a:cs typeface="Times" panose="02020603050405020304" pitchFamily="18" charset="0"/>
                  </a:rPr>
                  <a:t>C</a:t>
                </a:r>
                <a:endParaRPr lang="zh-TW" altLang="en-US" sz="15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DF5E2111-B3B3-4C66-BF6B-A0729DEAC00F}"/>
                  </a:ext>
                </a:extLst>
              </p:cNvPr>
              <p:cNvSpPr txBox="1"/>
              <p:nvPr/>
            </p:nvSpPr>
            <p:spPr>
              <a:xfrm>
                <a:off x="7015382" y="1967219"/>
                <a:ext cx="32412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500" dirty="0">
                    <a:latin typeface="Times" panose="02020603050405020304" pitchFamily="18" charset="0"/>
                    <a:cs typeface="Times" panose="02020603050405020304" pitchFamily="18" charset="0"/>
                  </a:rPr>
                  <a:t>D</a:t>
                </a:r>
                <a:endParaRPr lang="zh-TW" altLang="en-US" sz="15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3E721D1-159C-49DA-8516-23DECE9EF38E}"/>
                  </a:ext>
                </a:extLst>
              </p:cNvPr>
              <p:cNvSpPr/>
              <p:nvPr/>
            </p:nvSpPr>
            <p:spPr>
              <a:xfrm>
                <a:off x="7969541" y="929687"/>
                <a:ext cx="385894" cy="2392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62227F8-85F8-409D-A78A-5F7593D73D60}"/>
                  </a:ext>
                </a:extLst>
              </p:cNvPr>
              <p:cNvSpPr/>
              <p:nvPr/>
            </p:nvSpPr>
            <p:spPr>
              <a:xfrm>
                <a:off x="8507835" y="922697"/>
                <a:ext cx="385894" cy="2392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A35FE18-D5E0-41F4-903F-121B47C6267E}"/>
                  </a:ext>
                </a:extLst>
              </p:cNvPr>
              <p:cNvSpPr/>
              <p:nvPr/>
            </p:nvSpPr>
            <p:spPr>
              <a:xfrm>
                <a:off x="9440412" y="915706"/>
                <a:ext cx="385894" cy="239271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2C9D4504-9C29-4DAB-8F03-5F43603A2AE1}"/>
                  </a:ext>
                </a:extLst>
              </p:cNvPr>
              <p:cNvSpPr/>
              <p:nvPr/>
            </p:nvSpPr>
            <p:spPr>
              <a:xfrm>
                <a:off x="7671766" y="1287806"/>
                <a:ext cx="385894" cy="2392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D354585-00F7-470D-925A-58ED7BD1FBCC}"/>
                  </a:ext>
                </a:extLst>
              </p:cNvPr>
              <p:cNvSpPr/>
              <p:nvPr/>
            </p:nvSpPr>
            <p:spPr>
              <a:xfrm>
                <a:off x="8327506" y="1290415"/>
                <a:ext cx="385894" cy="2392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64E13CFD-045E-4A65-B17E-CFAAAB275683}"/>
                  </a:ext>
                </a:extLst>
              </p:cNvPr>
              <p:cNvSpPr/>
              <p:nvPr/>
            </p:nvSpPr>
            <p:spPr>
              <a:xfrm>
                <a:off x="8142948" y="1662034"/>
                <a:ext cx="385894" cy="2392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92511DF-F1E5-4445-93E3-61E9FBEE8712}"/>
                  </a:ext>
                </a:extLst>
              </p:cNvPr>
              <p:cNvSpPr/>
              <p:nvPr/>
            </p:nvSpPr>
            <p:spPr>
              <a:xfrm>
                <a:off x="8949219" y="1657096"/>
                <a:ext cx="385894" cy="239271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9432BD3-AE6D-4B3B-BB5F-C50FBF6E48B3}"/>
                  </a:ext>
                </a:extLst>
              </p:cNvPr>
              <p:cNvSpPr/>
              <p:nvPr/>
            </p:nvSpPr>
            <p:spPr>
              <a:xfrm>
                <a:off x="7864713" y="2018952"/>
                <a:ext cx="385894" cy="2392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3F4164C-761B-4D5B-B4DD-14D3E90E1626}"/>
                  </a:ext>
                </a:extLst>
              </p:cNvPr>
              <p:cNvSpPr/>
              <p:nvPr/>
            </p:nvSpPr>
            <p:spPr>
              <a:xfrm>
                <a:off x="8327506" y="2020055"/>
                <a:ext cx="385894" cy="23927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5DD989A4-47D9-4B1D-AC29-182D0221851C}"/>
                </a:ext>
              </a:extLst>
            </p:cNvPr>
            <p:cNvGrpSpPr/>
            <p:nvPr/>
          </p:nvGrpSpPr>
          <p:grpSpPr>
            <a:xfrm>
              <a:off x="6923062" y="3288698"/>
              <a:ext cx="3328391" cy="2224217"/>
              <a:chOff x="6923062" y="3288698"/>
              <a:chExt cx="3328391" cy="2224217"/>
            </a:xfrm>
          </p:grpSpPr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89F2F723-9489-40BC-842E-7E60D717F1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9764" y="3613451"/>
                <a:ext cx="0" cy="14722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5F073E39-B6F7-4E3C-A37E-EF1C57AFC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6639" y="3613451"/>
                <a:ext cx="0" cy="14722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10DA1D3C-0029-4C32-89E5-AC858FE1D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1864" y="3613451"/>
                <a:ext cx="0" cy="14722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C813B90B-C613-4A58-9F49-D5F6DD8C4B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8739" y="3613451"/>
                <a:ext cx="0" cy="14722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>
                <a:extLst>
                  <a:ext uri="{FF2B5EF4-FFF2-40B4-BE49-F238E27FC236}">
                    <a16:creationId xmlns:a16="http://schemas.microsoft.com/office/drawing/2014/main" id="{62CD8C69-9469-4B0E-B334-12D042924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6564" y="3613451"/>
                <a:ext cx="0" cy="14722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C83617E-D2F1-4D57-B3A9-3EE075E59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3439" y="3613451"/>
                <a:ext cx="0" cy="14722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7109E791-8640-410A-BEBB-849EE0F46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7139" y="3610276"/>
                <a:ext cx="0" cy="14722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AB5CF644-C6DB-4CB4-ACAA-866C68A63D79}"/>
                  </a:ext>
                </a:extLst>
              </p:cNvPr>
              <p:cNvGrpSpPr/>
              <p:nvPr/>
            </p:nvGrpSpPr>
            <p:grpSpPr>
              <a:xfrm>
                <a:off x="6923062" y="3288698"/>
                <a:ext cx="3328391" cy="2224217"/>
                <a:chOff x="6847455" y="530924"/>
                <a:chExt cx="3328391" cy="2224217"/>
              </a:xfrm>
            </p:grpSpPr>
            <p:cxnSp>
              <p:nvCxnSpPr>
                <p:cNvPr id="61" name="直線接點 60">
                  <a:extLst>
                    <a:ext uri="{FF2B5EF4-FFF2-40B4-BE49-F238E27FC236}">
                      <a16:creationId xmlns:a16="http://schemas.microsoft.com/office/drawing/2014/main" id="{1BFB8E92-E54F-4F81-A05E-716C833EC0C3}"/>
                    </a:ext>
                  </a:extLst>
                </p:cNvPr>
                <p:cNvCxnSpPr/>
                <p:nvPr/>
              </p:nvCxnSpPr>
              <p:spPr>
                <a:xfrm>
                  <a:off x="7491369" y="855677"/>
                  <a:ext cx="26844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接點 61">
                  <a:extLst>
                    <a:ext uri="{FF2B5EF4-FFF2-40B4-BE49-F238E27FC236}">
                      <a16:creationId xmlns:a16="http://schemas.microsoft.com/office/drawing/2014/main" id="{091B3231-F811-4EA4-B78D-2D993C468E29}"/>
                    </a:ext>
                  </a:extLst>
                </p:cNvPr>
                <p:cNvCxnSpPr/>
                <p:nvPr/>
              </p:nvCxnSpPr>
              <p:spPr>
                <a:xfrm>
                  <a:off x="7491369" y="1226191"/>
                  <a:ext cx="26844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id="{D00159B0-C19D-448F-A298-A7751E8A2EEF}"/>
                    </a:ext>
                  </a:extLst>
                </p:cNvPr>
                <p:cNvCxnSpPr/>
                <p:nvPr/>
              </p:nvCxnSpPr>
              <p:spPr>
                <a:xfrm>
                  <a:off x="7491369" y="1579926"/>
                  <a:ext cx="26844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4F589C9D-C9DB-4D24-89FD-63DECBA39D9B}"/>
                    </a:ext>
                  </a:extLst>
                </p:cNvPr>
                <p:cNvCxnSpPr/>
                <p:nvPr/>
              </p:nvCxnSpPr>
              <p:spPr>
                <a:xfrm>
                  <a:off x="7491369" y="1974209"/>
                  <a:ext cx="26844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2583ED8D-D8C7-4926-BE24-0A82FCACF40E}"/>
                    </a:ext>
                  </a:extLst>
                </p:cNvPr>
                <p:cNvCxnSpPr/>
                <p:nvPr/>
              </p:nvCxnSpPr>
              <p:spPr>
                <a:xfrm>
                  <a:off x="7491369" y="2327944"/>
                  <a:ext cx="26844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單箭頭接點 65">
                  <a:extLst>
                    <a:ext uri="{FF2B5EF4-FFF2-40B4-BE49-F238E27FC236}">
                      <a16:creationId xmlns:a16="http://schemas.microsoft.com/office/drawing/2014/main" id="{509108E9-A5A4-4827-9F06-3A0C0E89496C}"/>
                    </a:ext>
                  </a:extLst>
                </p:cNvPr>
                <p:cNvCxnSpPr/>
                <p:nvPr/>
              </p:nvCxnSpPr>
              <p:spPr>
                <a:xfrm>
                  <a:off x="8539993" y="2497684"/>
                  <a:ext cx="402671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37F0991C-DCC9-4FF5-8009-008FF774319B}"/>
                    </a:ext>
                  </a:extLst>
                </p:cNvPr>
                <p:cNvSpPr txBox="1"/>
                <p:nvPr/>
              </p:nvSpPr>
              <p:spPr>
                <a:xfrm>
                  <a:off x="8450382" y="2431976"/>
                  <a:ext cx="581891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500" dirty="0">
                      <a:latin typeface="Times" panose="02020603050405020304" pitchFamily="18" charset="0"/>
                      <a:cs typeface="Times" panose="02020603050405020304" pitchFamily="18" charset="0"/>
                    </a:rPr>
                    <a:t>Time</a:t>
                  </a:r>
                  <a:endParaRPr lang="zh-TW" altLang="en-US" sz="15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88873AF7-F226-4B11-9A7D-FC82DA4305E2}"/>
                    </a:ext>
                  </a:extLst>
                </p:cNvPr>
                <p:cNvSpPr txBox="1"/>
                <p:nvPr/>
              </p:nvSpPr>
              <p:spPr>
                <a:xfrm>
                  <a:off x="6847455" y="530924"/>
                  <a:ext cx="72808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500" dirty="0">
                      <a:latin typeface="Times" panose="02020603050405020304" pitchFamily="18" charset="0"/>
                      <a:cs typeface="Times" panose="02020603050405020304" pitchFamily="18" charset="0"/>
                    </a:rPr>
                    <a:t>Device</a:t>
                  </a:r>
                  <a:endParaRPr lang="zh-TW" altLang="en-US" sz="15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DB3ED21F-B7BE-440C-B59D-49395DE6E4AE}"/>
                    </a:ext>
                  </a:extLst>
                </p:cNvPr>
                <p:cNvSpPr txBox="1"/>
                <p:nvPr/>
              </p:nvSpPr>
              <p:spPr>
                <a:xfrm>
                  <a:off x="7015382" y="855677"/>
                  <a:ext cx="32412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500" dirty="0">
                      <a:latin typeface="Times" panose="02020603050405020304" pitchFamily="18" charset="0"/>
                      <a:cs typeface="Times" panose="02020603050405020304" pitchFamily="18" charset="0"/>
                    </a:rPr>
                    <a:t>A</a:t>
                  </a:r>
                  <a:endParaRPr lang="zh-TW" altLang="en-US" sz="15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70" name="文字方塊 69">
                  <a:extLst>
                    <a:ext uri="{FF2B5EF4-FFF2-40B4-BE49-F238E27FC236}">
                      <a16:creationId xmlns:a16="http://schemas.microsoft.com/office/drawing/2014/main" id="{4B7A1E2A-2BB2-478C-91AE-C4AB20DF822C}"/>
                    </a:ext>
                  </a:extLst>
                </p:cNvPr>
                <p:cNvSpPr txBox="1"/>
                <p:nvPr/>
              </p:nvSpPr>
              <p:spPr>
                <a:xfrm>
                  <a:off x="7015382" y="1226191"/>
                  <a:ext cx="31290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500" dirty="0">
                      <a:latin typeface="Times" panose="02020603050405020304" pitchFamily="18" charset="0"/>
                      <a:cs typeface="Times" panose="02020603050405020304" pitchFamily="18" charset="0"/>
                    </a:rPr>
                    <a:t>B</a:t>
                  </a:r>
                  <a:endParaRPr lang="zh-TW" altLang="en-US" sz="15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500A6A9F-8624-4E2F-9621-FC6105A6A86B}"/>
                    </a:ext>
                  </a:extLst>
                </p:cNvPr>
                <p:cNvSpPr txBox="1"/>
                <p:nvPr/>
              </p:nvSpPr>
              <p:spPr>
                <a:xfrm>
                  <a:off x="7015382" y="1596705"/>
                  <a:ext cx="31290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500" dirty="0">
                      <a:latin typeface="Times" panose="02020603050405020304" pitchFamily="18" charset="0"/>
                      <a:cs typeface="Times" panose="02020603050405020304" pitchFamily="18" charset="0"/>
                    </a:rPr>
                    <a:t>C</a:t>
                  </a:r>
                  <a:endParaRPr lang="zh-TW" altLang="en-US" sz="15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029438A5-DA12-4C83-A140-4B3DF317A016}"/>
                    </a:ext>
                  </a:extLst>
                </p:cNvPr>
                <p:cNvSpPr txBox="1"/>
                <p:nvPr/>
              </p:nvSpPr>
              <p:spPr>
                <a:xfrm>
                  <a:off x="7015382" y="1967219"/>
                  <a:ext cx="32412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500" dirty="0">
                      <a:latin typeface="Times" panose="02020603050405020304" pitchFamily="18" charset="0"/>
                      <a:cs typeface="Times" panose="02020603050405020304" pitchFamily="18" charset="0"/>
                    </a:rPr>
                    <a:t>D</a:t>
                  </a:r>
                  <a:endParaRPr lang="zh-TW" altLang="en-US" sz="15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A9F35226-5168-446D-B4B6-AD002CB23836}"/>
                    </a:ext>
                  </a:extLst>
                </p:cNvPr>
                <p:cNvSpPr/>
                <p:nvPr/>
              </p:nvSpPr>
              <p:spPr>
                <a:xfrm>
                  <a:off x="8058441" y="929687"/>
                  <a:ext cx="385894" cy="23927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7E54BC7-3166-4A14-A275-6E86F7167042}"/>
                    </a:ext>
                  </a:extLst>
                </p:cNvPr>
                <p:cNvSpPr/>
                <p:nvPr/>
              </p:nvSpPr>
              <p:spPr>
                <a:xfrm>
                  <a:off x="9223362" y="914767"/>
                  <a:ext cx="385894" cy="23927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BF77E85A-25A8-47FD-AD4B-79319A1D93EB}"/>
                    </a:ext>
                  </a:extLst>
                </p:cNvPr>
                <p:cNvSpPr/>
                <p:nvPr/>
              </p:nvSpPr>
              <p:spPr>
                <a:xfrm>
                  <a:off x="9621387" y="915706"/>
                  <a:ext cx="385894" cy="23927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284157CE-9257-4ABF-BA30-F540F90F85CC}"/>
                    </a:ext>
                  </a:extLst>
                </p:cNvPr>
                <p:cNvSpPr/>
                <p:nvPr/>
              </p:nvSpPr>
              <p:spPr>
                <a:xfrm>
                  <a:off x="7671766" y="1284631"/>
                  <a:ext cx="385894" cy="23927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9093E32-AACE-4AEE-B255-B4758470D9D6}"/>
                    </a:ext>
                  </a:extLst>
                </p:cNvPr>
                <p:cNvSpPr/>
                <p:nvPr/>
              </p:nvSpPr>
              <p:spPr>
                <a:xfrm>
                  <a:off x="8451331" y="1290415"/>
                  <a:ext cx="385894" cy="23927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DF83EDD5-6E7A-467E-9AFE-25AD39543C3F}"/>
                    </a:ext>
                  </a:extLst>
                </p:cNvPr>
                <p:cNvSpPr/>
                <p:nvPr/>
              </p:nvSpPr>
              <p:spPr>
                <a:xfrm>
                  <a:off x="8057223" y="1662034"/>
                  <a:ext cx="385894" cy="23927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476232B1-6B8F-40FA-87F9-CE0052A8ECC2}"/>
                    </a:ext>
                  </a:extLst>
                </p:cNvPr>
                <p:cNvSpPr/>
                <p:nvPr/>
              </p:nvSpPr>
              <p:spPr>
                <a:xfrm>
                  <a:off x="8841269" y="1657096"/>
                  <a:ext cx="385894" cy="23927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0A0A537B-EB66-4161-BD57-CFE52ABBC060}"/>
                    </a:ext>
                  </a:extLst>
                </p:cNvPr>
                <p:cNvSpPr/>
                <p:nvPr/>
              </p:nvSpPr>
              <p:spPr>
                <a:xfrm>
                  <a:off x="7671038" y="2018952"/>
                  <a:ext cx="385894" cy="23927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7608263C-B847-40C4-929E-5788B2F572AD}"/>
                    </a:ext>
                  </a:extLst>
                </p:cNvPr>
                <p:cNvSpPr/>
                <p:nvPr/>
              </p:nvSpPr>
              <p:spPr>
                <a:xfrm>
                  <a:off x="8454506" y="2020055"/>
                  <a:ext cx="385894" cy="23927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E2F0A4D3-50FB-42A3-9C68-ED1554640723}"/>
                </a:ext>
              </a:extLst>
            </p:cNvPr>
            <p:cNvSpPr txBox="1"/>
            <p:nvPr/>
          </p:nvSpPr>
          <p:spPr>
            <a:xfrm>
              <a:off x="4999161" y="549620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" panose="02020603050405020304" pitchFamily="18" charset="0"/>
                  <a:cs typeface="Times" panose="02020603050405020304" pitchFamily="18" charset="0"/>
                </a:rPr>
                <a:t>(a)</a:t>
              </a:r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342C2CFC-8C71-4E98-9C91-98C4E66F178C}"/>
                </a:ext>
              </a:extLst>
            </p:cNvPr>
            <p:cNvSpPr txBox="1"/>
            <p:nvPr/>
          </p:nvSpPr>
          <p:spPr>
            <a:xfrm>
              <a:off x="8542035" y="549620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" panose="02020603050405020304" pitchFamily="18" charset="0"/>
                  <a:cs typeface="Times" panose="02020603050405020304" pitchFamily="18" charset="0"/>
                </a:rPr>
                <a:t>(b)</a:t>
              </a:r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75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群組 60">
            <a:extLst>
              <a:ext uri="{FF2B5EF4-FFF2-40B4-BE49-F238E27FC236}">
                <a16:creationId xmlns:a16="http://schemas.microsoft.com/office/drawing/2014/main" id="{5EC77B44-964A-48DB-9D2E-A1372491029E}"/>
              </a:ext>
            </a:extLst>
          </p:cNvPr>
          <p:cNvGrpSpPr/>
          <p:nvPr/>
        </p:nvGrpSpPr>
        <p:grpSpPr>
          <a:xfrm>
            <a:off x="2785146" y="897623"/>
            <a:ext cx="6358854" cy="5427678"/>
            <a:chOff x="2650922" y="486562"/>
            <a:chExt cx="6358854" cy="5427678"/>
          </a:xfrm>
        </p:grpSpPr>
        <p:pic>
          <p:nvPicPr>
            <p:cNvPr id="7" name="圖片 6" descr="畫面剪輯">
              <a:extLst>
                <a:ext uri="{FF2B5EF4-FFF2-40B4-BE49-F238E27FC236}">
                  <a16:creationId xmlns:a16="http://schemas.microsoft.com/office/drawing/2014/main" id="{C2F0F255-334E-47D9-8C00-8AE18FBC306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50922" y="486562"/>
              <a:ext cx="6358854" cy="5427678"/>
            </a:xfrm>
            <a:prstGeom prst="rect">
              <a:avLst/>
            </a:prstGeom>
          </p:spPr>
        </p:pic>
        <p:sp>
          <p:nvSpPr>
            <p:cNvPr id="8" name="文字方塊 4">
              <a:extLst>
                <a:ext uri="{FF2B5EF4-FFF2-40B4-BE49-F238E27FC236}">
                  <a16:creationId xmlns:a16="http://schemas.microsoft.com/office/drawing/2014/main" id="{6005D844-590D-4AA9-B615-7D5FF8B02FC8}"/>
                </a:ext>
              </a:extLst>
            </p:cNvPr>
            <p:cNvSpPr txBox="1"/>
            <p:nvPr/>
          </p:nvSpPr>
          <p:spPr>
            <a:xfrm>
              <a:off x="8222548" y="521070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(1,1)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9" name="文字方塊 5">
              <a:extLst>
                <a:ext uri="{FF2B5EF4-FFF2-40B4-BE49-F238E27FC236}">
                  <a16:creationId xmlns:a16="http://schemas.microsoft.com/office/drawing/2014/main" id="{B3D566B0-0AD8-4E70-AD7D-43C023C55C32}"/>
                </a:ext>
              </a:extLst>
            </p:cNvPr>
            <p:cNvSpPr txBox="1"/>
            <p:nvPr/>
          </p:nvSpPr>
          <p:spPr>
            <a:xfrm>
              <a:off x="8222548" y="1172226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(1,2)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0" name="文字方塊 6">
              <a:extLst>
                <a:ext uri="{FF2B5EF4-FFF2-40B4-BE49-F238E27FC236}">
                  <a16:creationId xmlns:a16="http://schemas.microsoft.com/office/drawing/2014/main" id="{70CD9B16-DD6C-402D-871F-EF7DFB2B97A6}"/>
                </a:ext>
              </a:extLst>
            </p:cNvPr>
            <p:cNvSpPr txBox="1"/>
            <p:nvPr/>
          </p:nvSpPr>
          <p:spPr>
            <a:xfrm>
              <a:off x="8222548" y="1841182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(1,3)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1" name="文字方塊 7">
              <a:extLst>
                <a:ext uri="{FF2B5EF4-FFF2-40B4-BE49-F238E27FC236}">
                  <a16:creationId xmlns:a16="http://schemas.microsoft.com/office/drawing/2014/main" id="{04A1E5BD-0998-4EC9-8BDD-D635081A9F41}"/>
                </a:ext>
              </a:extLst>
            </p:cNvPr>
            <p:cNvSpPr txBox="1"/>
            <p:nvPr/>
          </p:nvSpPr>
          <p:spPr>
            <a:xfrm>
              <a:off x="8222548" y="2510138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(1,4)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2" name="文字方塊 8">
              <a:extLst>
                <a:ext uri="{FF2B5EF4-FFF2-40B4-BE49-F238E27FC236}">
                  <a16:creationId xmlns:a16="http://schemas.microsoft.com/office/drawing/2014/main" id="{E99F398F-E511-4A02-8F3E-AEB34AAF4660}"/>
                </a:ext>
              </a:extLst>
            </p:cNvPr>
            <p:cNvSpPr txBox="1"/>
            <p:nvPr/>
          </p:nvSpPr>
          <p:spPr>
            <a:xfrm>
              <a:off x="8222548" y="3179093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(1,5)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3" name="文字方塊 9">
              <a:extLst>
                <a:ext uri="{FF2B5EF4-FFF2-40B4-BE49-F238E27FC236}">
                  <a16:creationId xmlns:a16="http://schemas.microsoft.com/office/drawing/2014/main" id="{7DE25F99-4E28-476E-A28E-7E0C69EFA4E2}"/>
                </a:ext>
              </a:extLst>
            </p:cNvPr>
            <p:cNvSpPr txBox="1"/>
            <p:nvPr/>
          </p:nvSpPr>
          <p:spPr>
            <a:xfrm>
              <a:off x="8222548" y="3844033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(1,6)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4" name="文字方塊 10">
              <a:extLst>
                <a:ext uri="{FF2B5EF4-FFF2-40B4-BE49-F238E27FC236}">
                  <a16:creationId xmlns:a16="http://schemas.microsoft.com/office/drawing/2014/main" id="{F5298D6C-92FD-477D-9157-4B5671558BB1}"/>
                </a:ext>
              </a:extLst>
            </p:cNvPr>
            <p:cNvSpPr txBox="1"/>
            <p:nvPr/>
          </p:nvSpPr>
          <p:spPr>
            <a:xfrm>
              <a:off x="8222548" y="4512988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(1,7)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5" name="文字方塊 11">
              <a:extLst>
                <a:ext uri="{FF2B5EF4-FFF2-40B4-BE49-F238E27FC236}">
                  <a16:creationId xmlns:a16="http://schemas.microsoft.com/office/drawing/2014/main" id="{C2382C1A-BA33-4BA8-86AA-CF58354AA249}"/>
                </a:ext>
              </a:extLst>
            </p:cNvPr>
            <p:cNvSpPr txBox="1"/>
            <p:nvPr/>
          </p:nvSpPr>
          <p:spPr>
            <a:xfrm>
              <a:off x="8222548" y="5181944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(1,8)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6" name="文字方塊 12">
              <a:extLst>
                <a:ext uri="{FF2B5EF4-FFF2-40B4-BE49-F238E27FC236}">
                  <a16:creationId xmlns:a16="http://schemas.microsoft.com/office/drawing/2014/main" id="{6BBD0B3A-4345-4FB4-8A83-D1E8010AFB8A}"/>
                </a:ext>
              </a:extLst>
            </p:cNvPr>
            <p:cNvSpPr txBox="1"/>
            <p:nvPr/>
          </p:nvSpPr>
          <p:spPr>
            <a:xfrm>
              <a:off x="6127848" y="521070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(2,1)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7" name="文字方塊 13">
              <a:extLst>
                <a:ext uri="{FF2B5EF4-FFF2-40B4-BE49-F238E27FC236}">
                  <a16:creationId xmlns:a16="http://schemas.microsoft.com/office/drawing/2014/main" id="{FBDBEECA-8D2A-4BDB-830D-BE1A55B1F7BF}"/>
                </a:ext>
              </a:extLst>
            </p:cNvPr>
            <p:cNvSpPr txBox="1"/>
            <p:nvPr/>
          </p:nvSpPr>
          <p:spPr>
            <a:xfrm>
              <a:off x="6127848" y="1172226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(2,2)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" name="文字方塊 14">
              <a:extLst>
                <a:ext uri="{FF2B5EF4-FFF2-40B4-BE49-F238E27FC236}">
                  <a16:creationId xmlns:a16="http://schemas.microsoft.com/office/drawing/2014/main" id="{7682982D-1968-4F17-9E47-1A19D9BA3376}"/>
                </a:ext>
              </a:extLst>
            </p:cNvPr>
            <p:cNvSpPr txBox="1"/>
            <p:nvPr/>
          </p:nvSpPr>
          <p:spPr>
            <a:xfrm>
              <a:off x="6127848" y="1841182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(2,3)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9" name="文字方塊 15">
              <a:extLst>
                <a:ext uri="{FF2B5EF4-FFF2-40B4-BE49-F238E27FC236}">
                  <a16:creationId xmlns:a16="http://schemas.microsoft.com/office/drawing/2014/main" id="{C0EBFC16-373B-4707-A115-6E2C13166134}"/>
                </a:ext>
              </a:extLst>
            </p:cNvPr>
            <p:cNvSpPr txBox="1"/>
            <p:nvPr/>
          </p:nvSpPr>
          <p:spPr>
            <a:xfrm>
              <a:off x="6127848" y="2510138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(2,4)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0" name="文字方塊 16">
              <a:extLst>
                <a:ext uri="{FF2B5EF4-FFF2-40B4-BE49-F238E27FC236}">
                  <a16:creationId xmlns:a16="http://schemas.microsoft.com/office/drawing/2014/main" id="{531A83DD-5329-4FD0-A40D-32B28D0D3F97}"/>
                </a:ext>
              </a:extLst>
            </p:cNvPr>
            <p:cNvSpPr txBox="1"/>
            <p:nvPr/>
          </p:nvSpPr>
          <p:spPr>
            <a:xfrm>
              <a:off x="6127848" y="3179093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(2,5)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1" name="文字方塊 17">
              <a:extLst>
                <a:ext uri="{FF2B5EF4-FFF2-40B4-BE49-F238E27FC236}">
                  <a16:creationId xmlns:a16="http://schemas.microsoft.com/office/drawing/2014/main" id="{301C6148-31C0-48D9-81BD-A66D8B9E71FF}"/>
                </a:ext>
              </a:extLst>
            </p:cNvPr>
            <p:cNvSpPr txBox="1"/>
            <p:nvPr/>
          </p:nvSpPr>
          <p:spPr>
            <a:xfrm>
              <a:off x="6127848" y="3844033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(2,6)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2" name="文字方塊 18">
              <a:extLst>
                <a:ext uri="{FF2B5EF4-FFF2-40B4-BE49-F238E27FC236}">
                  <a16:creationId xmlns:a16="http://schemas.microsoft.com/office/drawing/2014/main" id="{3A15E30A-2776-4055-B039-361A03806E43}"/>
                </a:ext>
              </a:extLst>
            </p:cNvPr>
            <p:cNvSpPr txBox="1"/>
            <p:nvPr/>
          </p:nvSpPr>
          <p:spPr>
            <a:xfrm>
              <a:off x="6127848" y="4512988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(2,7)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3" name="文字方塊 19">
              <a:extLst>
                <a:ext uri="{FF2B5EF4-FFF2-40B4-BE49-F238E27FC236}">
                  <a16:creationId xmlns:a16="http://schemas.microsoft.com/office/drawing/2014/main" id="{0A50550C-962D-4555-B17F-98A21A9E8449}"/>
                </a:ext>
              </a:extLst>
            </p:cNvPr>
            <p:cNvSpPr txBox="1"/>
            <p:nvPr/>
          </p:nvSpPr>
          <p:spPr>
            <a:xfrm>
              <a:off x="6127848" y="5181944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(2,8)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4" name="文字方塊 20">
              <a:extLst>
                <a:ext uri="{FF2B5EF4-FFF2-40B4-BE49-F238E27FC236}">
                  <a16:creationId xmlns:a16="http://schemas.microsoft.com/office/drawing/2014/main" id="{DCE03CE2-8F0F-447D-91D5-C9E88D92AC57}"/>
                </a:ext>
              </a:extLst>
            </p:cNvPr>
            <p:cNvSpPr txBox="1"/>
            <p:nvPr/>
          </p:nvSpPr>
          <p:spPr>
            <a:xfrm>
              <a:off x="4525168" y="533326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(3,1)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5" name="文字方塊 21">
              <a:extLst>
                <a:ext uri="{FF2B5EF4-FFF2-40B4-BE49-F238E27FC236}">
                  <a16:creationId xmlns:a16="http://schemas.microsoft.com/office/drawing/2014/main" id="{B41194A5-E694-4958-B322-959C5911F3DA}"/>
                </a:ext>
              </a:extLst>
            </p:cNvPr>
            <p:cNvSpPr txBox="1"/>
            <p:nvPr/>
          </p:nvSpPr>
          <p:spPr>
            <a:xfrm>
              <a:off x="4525168" y="1184483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(3,2)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6" name="文字方塊 22">
              <a:extLst>
                <a:ext uri="{FF2B5EF4-FFF2-40B4-BE49-F238E27FC236}">
                  <a16:creationId xmlns:a16="http://schemas.microsoft.com/office/drawing/2014/main" id="{A4D8C68D-D13C-4278-AE4D-14358B88E1C5}"/>
                </a:ext>
              </a:extLst>
            </p:cNvPr>
            <p:cNvSpPr txBox="1"/>
            <p:nvPr/>
          </p:nvSpPr>
          <p:spPr>
            <a:xfrm>
              <a:off x="4525168" y="1853438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(3,3)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7" name="文字方塊 23">
              <a:extLst>
                <a:ext uri="{FF2B5EF4-FFF2-40B4-BE49-F238E27FC236}">
                  <a16:creationId xmlns:a16="http://schemas.microsoft.com/office/drawing/2014/main" id="{E321D108-447A-4E6E-80F5-CCE480AF2671}"/>
                </a:ext>
              </a:extLst>
            </p:cNvPr>
            <p:cNvSpPr txBox="1"/>
            <p:nvPr/>
          </p:nvSpPr>
          <p:spPr>
            <a:xfrm>
              <a:off x="4525168" y="2522394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(3,4)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8" name="文字方塊 24">
              <a:extLst>
                <a:ext uri="{FF2B5EF4-FFF2-40B4-BE49-F238E27FC236}">
                  <a16:creationId xmlns:a16="http://schemas.microsoft.com/office/drawing/2014/main" id="{EAAF7BD0-F2F2-4973-9CB3-39C3A3D6C9F0}"/>
                </a:ext>
              </a:extLst>
            </p:cNvPr>
            <p:cNvSpPr txBox="1"/>
            <p:nvPr/>
          </p:nvSpPr>
          <p:spPr>
            <a:xfrm>
              <a:off x="4525168" y="3191350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(3,5)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9" name="文字方塊 25">
              <a:extLst>
                <a:ext uri="{FF2B5EF4-FFF2-40B4-BE49-F238E27FC236}">
                  <a16:creationId xmlns:a16="http://schemas.microsoft.com/office/drawing/2014/main" id="{9F0C272E-F152-4E41-85F0-AE5CFAC56537}"/>
                </a:ext>
              </a:extLst>
            </p:cNvPr>
            <p:cNvSpPr txBox="1"/>
            <p:nvPr/>
          </p:nvSpPr>
          <p:spPr>
            <a:xfrm>
              <a:off x="4525168" y="3856289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(3,6)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0" name="文字方塊 26">
              <a:extLst>
                <a:ext uri="{FF2B5EF4-FFF2-40B4-BE49-F238E27FC236}">
                  <a16:creationId xmlns:a16="http://schemas.microsoft.com/office/drawing/2014/main" id="{4D856038-E503-4549-99ED-82A247921A99}"/>
                </a:ext>
              </a:extLst>
            </p:cNvPr>
            <p:cNvSpPr txBox="1"/>
            <p:nvPr/>
          </p:nvSpPr>
          <p:spPr>
            <a:xfrm>
              <a:off x="4525168" y="4525245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(3,7)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1" name="文字方塊 27">
              <a:extLst>
                <a:ext uri="{FF2B5EF4-FFF2-40B4-BE49-F238E27FC236}">
                  <a16:creationId xmlns:a16="http://schemas.microsoft.com/office/drawing/2014/main" id="{4B0198F2-E0FB-4792-AAC5-0B0F226E9622}"/>
                </a:ext>
              </a:extLst>
            </p:cNvPr>
            <p:cNvSpPr txBox="1"/>
            <p:nvPr/>
          </p:nvSpPr>
          <p:spPr>
            <a:xfrm>
              <a:off x="4525168" y="5194200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(3,8)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2" name="文字方塊 28">
              <a:extLst>
                <a:ext uri="{FF2B5EF4-FFF2-40B4-BE49-F238E27FC236}">
                  <a16:creationId xmlns:a16="http://schemas.microsoft.com/office/drawing/2014/main" id="{3862E682-A261-4952-B240-AC4492CBDC69}"/>
                </a:ext>
              </a:extLst>
            </p:cNvPr>
            <p:cNvSpPr txBox="1"/>
            <p:nvPr/>
          </p:nvSpPr>
          <p:spPr>
            <a:xfrm>
              <a:off x="2741318" y="521070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(4,1)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3" name="文字方塊 29">
              <a:extLst>
                <a:ext uri="{FF2B5EF4-FFF2-40B4-BE49-F238E27FC236}">
                  <a16:creationId xmlns:a16="http://schemas.microsoft.com/office/drawing/2014/main" id="{2AF69AEA-7BDA-4F3C-8B8F-5515F8D62E8D}"/>
                </a:ext>
              </a:extLst>
            </p:cNvPr>
            <p:cNvSpPr txBox="1"/>
            <p:nvPr/>
          </p:nvSpPr>
          <p:spPr>
            <a:xfrm>
              <a:off x="2741318" y="1172226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(4,2)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4" name="文字方塊 30">
              <a:extLst>
                <a:ext uri="{FF2B5EF4-FFF2-40B4-BE49-F238E27FC236}">
                  <a16:creationId xmlns:a16="http://schemas.microsoft.com/office/drawing/2014/main" id="{391EF92D-8A7A-4D34-8D8C-91FC0CD68289}"/>
                </a:ext>
              </a:extLst>
            </p:cNvPr>
            <p:cNvSpPr txBox="1"/>
            <p:nvPr/>
          </p:nvSpPr>
          <p:spPr>
            <a:xfrm>
              <a:off x="2741318" y="1841182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(4,3)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5" name="文字方塊 31">
              <a:extLst>
                <a:ext uri="{FF2B5EF4-FFF2-40B4-BE49-F238E27FC236}">
                  <a16:creationId xmlns:a16="http://schemas.microsoft.com/office/drawing/2014/main" id="{809774AA-F72D-4095-B4D4-705BD3A7C97E}"/>
                </a:ext>
              </a:extLst>
            </p:cNvPr>
            <p:cNvSpPr txBox="1"/>
            <p:nvPr/>
          </p:nvSpPr>
          <p:spPr>
            <a:xfrm>
              <a:off x="2741318" y="2510138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(4,4)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6" name="文字方塊 32">
              <a:extLst>
                <a:ext uri="{FF2B5EF4-FFF2-40B4-BE49-F238E27FC236}">
                  <a16:creationId xmlns:a16="http://schemas.microsoft.com/office/drawing/2014/main" id="{14A1C3FC-8CE7-487E-9DE7-BF0824EA2E1F}"/>
                </a:ext>
              </a:extLst>
            </p:cNvPr>
            <p:cNvSpPr txBox="1"/>
            <p:nvPr/>
          </p:nvSpPr>
          <p:spPr>
            <a:xfrm>
              <a:off x="2741318" y="3179093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(4,5)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7" name="文字方塊 33">
              <a:extLst>
                <a:ext uri="{FF2B5EF4-FFF2-40B4-BE49-F238E27FC236}">
                  <a16:creationId xmlns:a16="http://schemas.microsoft.com/office/drawing/2014/main" id="{1FCFB8D2-A4A5-445D-9E00-54AE89F0F089}"/>
                </a:ext>
              </a:extLst>
            </p:cNvPr>
            <p:cNvSpPr txBox="1"/>
            <p:nvPr/>
          </p:nvSpPr>
          <p:spPr>
            <a:xfrm>
              <a:off x="2741318" y="3844033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(4,6)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8" name="文字方塊 34">
              <a:extLst>
                <a:ext uri="{FF2B5EF4-FFF2-40B4-BE49-F238E27FC236}">
                  <a16:creationId xmlns:a16="http://schemas.microsoft.com/office/drawing/2014/main" id="{5988B83D-F1DE-49EF-AFA9-B495C9A1B31F}"/>
                </a:ext>
              </a:extLst>
            </p:cNvPr>
            <p:cNvSpPr txBox="1"/>
            <p:nvPr/>
          </p:nvSpPr>
          <p:spPr>
            <a:xfrm>
              <a:off x="2741318" y="4512988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(4,7)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9" name="文字方塊 35">
              <a:extLst>
                <a:ext uri="{FF2B5EF4-FFF2-40B4-BE49-F238E27FC236}">
                  <a16:creationId xmlns:a16="http://schemas.microsoft.com/office/drawing/2014/main" id="{380FB0AE-36B7-487A-80A7-D8290C17350B}"/>
                </a:ext>
              </a:extLst>
            </p:cNvPr>
            <p:cNvSpPr txBox="1"/>
            <p:nvPr/>
          </p:nvSpPr>
          <p:spPr>
            <a:xfrm>
              <a:off x="2741318" y="5181944"/>
              <a:ext cx="613305" cy="342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5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(4,8)</a:t>
              </a:r>
              <a:endParaRPr lang="zh-TW" sz="15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119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72C4E33-27A3-49B9-BE94-CA46EA6258AE}"/>
              </a:ext>
            </a:extLst>
          </p:cNvPr>
          <p:cNvGrpSpPr/>
          <p:nvPr/>
        </p:nvGrpSpPr>
        <p:grpSpPr>
          <a:xfrm>
            <a:off x="3296873" y="1988191"/>
            <a:ext cx="5598256" cy="3375854"/>
            <a:chOff x="3296873" y="1988191"/>
            <a:chExt cx="5598256" cy="3375854"/>
          </a:xfrm>
        </p:grpSpPr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6BEA9B6C-8D09-4B9E-96D4-B33836DE9C0C}"/>
                </a:ext>
              </a:extLst>
            </p:cNvPr>
            <p:cNvGrpSpPr/>
            <p:nvPr/>
          </p:nvGrpSpPr>
          <p:grpSpPr>
            <a:xfrm>
              <a:off x="3296873" y="1988191"/>
              <a:ext cx="5598256" cy="3021435"/>
              <a:chOff x="3296873" y="1988191"/>
              <a:chExt cx="5598256" cy="3021435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172E7DD-6876-45A7-A086-554D1A03516C}"/>
                  </a:ext>
                </a:extLst>
              </p:cNvPr>
              <p:cNvSpPr/>
              <p:nvPr/>
            </p:nvSpPr>
            <p:spPr>
              <a:xfrm>
                <a:off x="3296873" y="1988191"/>
                <a:ext cx="520118" cy="411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err="1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eNB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5E7E94D-80B5-4AAE-9080-F4514309BB67}"/>
                  </a:ext>
                </a:extLst>
              </p:cNvPr>
              <p:cNvSpPr/>
              <p:nvPr/>
            </p:nvSpPr>
            <p:spPr>
              <a:xfrm>
                <a:off x="5236128" y="1988191"/>
                <a:ext cx="520118" cy="411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UE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82A36EC-812F-4E13-B3CF-AC0E913A193E}"/>
                  </a:ext>
                </a:extLst>
              </p:cNvPr>
              <p:cNvSpPr/>
              <p:nvPr/>
            </p:nvSpPr>
            <p:spPr>
              <a:xfrm>
                <a:off x="3296873" y="4598566"/>
                <a:ext cx="520118" cy="411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err="1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eNB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26F1826-47A8-49B8-BEB5-7C7D95E519EB}"/>
                  </a:ext>
                </a:extLst>
              </p:cNvPr>
              <p:cNvSpPr/>
              <p:nvPr/>
            </p:nvSpPr>
            <p:spPr>
              <a:xfrm>
                <a:off x="5236128" y="4598566"/>
                <a:ext cx="520118" cy="411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UE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52E1C81-99FC-490E-9997-DC3A4EE8425D}"/>
                  </a:ext>
                </a:extLst>
              </p:cNvPr>
              <p:cNvSpPr/>
              <p:nvPr/>
            </p:nvSpPr>
            <p:spPr>
              <a:xfrm>
                <a:off x="6928767" y="1988191"/>
                <a:ext cx="520118" cy="411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err="1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eNB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B6DEB1F-733F-4901-B717-391B2B476BC1}"/>
                  </a:ext>
                </a:extLst>
              </p:cNvPr>
              <p:cNvSpPr/>
              <p:nvPr/>
            </p:nvSpPr>
            <p:spPr>
              <a:xfrm>
                <a:off x="8375011" y="1988191"/>
                <a:ext cx="520118" cy="411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UE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A5486AB-3C00-46C3-8973-CED0C6E3D158}"/>
                  </a:ext>
                </a:extLst>
              </p:cNvPr>
              <p:cNvSpPr/>
              <p:nvPr/>
            </p:nvSpPr>
            <p:spPr>
              <a:xfrm>
                <a:off x="6928767" y="3429000"/>
                <a:ext cx="520118" cy="411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err="1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eNB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624CD22-6C82-4968-9101-0DAB36A5246E}"/>
                  </a:ext>
                </a:extLst>
              </p:cNvPr>
              <p:cNvSpPr/>
              <p:nvPr/>
            </p:nvSpPr>
            <p:spPr>
              <a:xfrm>
                <a:off x="8375011" y="3429000"/>
                <a:ext cx="520118" cy="411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UE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210351FB-3FCE-4C04-BED8-C042EFB1A9C2}"/>
                  </a:ext>
                </a:extLst>
              </p:cNvPr>
              <p:cNvCxnSpPr>
                <a:stCxn id="5" idx="2"/>
                <a:endCxn id="7" idx="0"/>
              </p:cNvCxnSpPr>
              <p:nvPr/>
            </p:nvCxnSpPr>
            <p:spPr>
              <a:xfrm>
                <a:off x="3556932" y="2399251"/>
                <a:ext cx="0" cy="21993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FCF89C81-83B9-4864-BED8-FF6F17AC1F62}"/>
                  </a:ext>
                </a:extLst>
              </p:cNvPr>
              <p:cNvCxnSpPr>
                <a:cxnSpLocks/>
                <a:stCxn id="6" idx="2"/>
                <a:endCxn id="8" idx="0"/>
              </p:cNvCxnSpPr>
              <p:nvPr/>
            </p:nvCxnSpPr>
            <p:spPr>
              <a:xfrm>
                <a:off x="5496187" y="2399251"/>
                <a:ext cx="0" cy="21993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76923D27-7D06-459B-B793-6DBF7C0E09A9}"/>
                  </a:ext>
                </a:extLst>
              </p:cNvPr>
              <p:cNvCxnSpPr>
                <a:cxnSpLocks/>
                <a:stCxn id="9" idx="2"/>
                <a:endCxn id="13" idx="0"/>
              </p:cNvCxnSpPr>
              <p:nvPr/>
            </p:nvCxnSpPr>
            <p:spPr>
              <a:xfrm>
                <a:off x="7188826" y="2399251"/>
                <a:ext cx="0" cy="102974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A97B88F1-8F13-4C49-9124-782F0A333BE2}"/>
                  </a:ext>
                </a:extLst>
              </p:cNvPr>
              <p:cNvCxnSpPr>
                <a:cxnSpLocks/>
                <a:stCxn id="10" idx="2"/>
                <a:endCxn id="14" idx="0"/>
              </p:cNvCxnSpPr>
              <p:nvPr/>
            </p:nvCxnSpPr>
            <p:spPr>
              <a:xfrm>
                <a:off x="8635070" y="2399251"/>
                <a:ext cx="0" cy="1029749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EA9E1649-ED2D-466B-99AF-6C5615F81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6932" y="2709644"/>
                <a:ext cx="19392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D1A616A2-9542-4E58-A47A-339246ED9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728" y="3840060"/>
                <a:ext cx="19392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EBB60F43-5E48-45B4-8C89-CE3384C0F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6932" y="4487410"/>
                <a:ext cx="19392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069137B4-5F1E-408B-A22D-A1C968EFF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6933" y="3549241"/>
                <a:ext cx="1939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>
                <a:extLst>
                  <a:ext uri="{FF2B5EF4-FFF2-40B4-BE49-F238E27FC236}">
                    <a16:creationId xmlns:a16="http://schemas.microsoft.com/office/drawing/2014/main" id="{BFCFB29E-22EC-4EF2-9355-E8D6C39A16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6933" y="4171424"/>
                <a:ext cx="193925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B070E834-E4EC-489D-BB29-B8ACC60AA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826" y="2709644"/>
                <a:ext cx="1446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E0201339-4951-4D24-BB3D-B04A88CAD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826" y="3331827"/>
                <a:ext cx="1446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A8778B74-12B9-4097-82B5-648BE35899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8826" y="3014444"/>
                <a:ext cx="14462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79BBBB5-AF04-4E2F-85E3-13236058A4DC}"/>
                  </a:ext>
                </a:extLst>
              </p:cNvPr>
              <p:cNvSpPr/>
              <p:nvPr/>
            </p:nvSpPr>
            <p:spPr>
              <a:xfrm>
                <a:off x="4856578" y="2822196"/>
                <a:ext cx="1239397" cy="4110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Preamble selection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8B296E8-7184-445A-B197-A347A18B2374}"/>
                  </a:ext>
                </a:extLst>
              </p:cNvPr>
              <p:cNvSpPr txBox="1"/>
              <p:nvPr/>
            </p:nvSpPr>
            <p:spPr>
              <a:xfrm>
                <a:off x="3893319" y="2455363"/>
                <a:ext cx="14141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System Information</a:t>
                </a:r>
                <a:endParaRPr lang="zh-TW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CD83142-9227-4624-9AAE-BB7D6A60035D}"/>
                  </a:ext>
                </a:extLst>
              </p:cNvPr>
              <p:cNvSpPr txBox="1"/>
              <p:nvPr/>
            </p:nvSpPr>
            <p:spPr>
              <a:xfrm>
                <a:off x="3893319" y="3302035"/>
                <a:ext cx="12586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Preamble (Msg1)</a:t>
                </a:r>
                <a:endParaRPr lang="zh-TW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E7C46E0-85FA-4527-9AF0-F44C1ECBE686}"/>
                  </a:ext>
                </a:extLst>
              </p:cNvPr>
              <p:cNvSpPr txBox="1"/>
              <p:nvPr/>
            </p:nvSpPr>
            <p:spPr>
              <a:xfrm>
                <a:off x="3893319" y="3598527"/>
                <a:ext cx="15082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RA</a:t>
                </a:r>
                <a:r>
                  <a: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Response (Msg2)</a:t>
                </a:r>
                <a:endParaRPr lang="zh-TW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6CFBBDC-28DC-4EE4-A55D-9E8E9559F41D}"/>
                  </a:ext>
                </a:extLst>
              </p:cNvPr>
              <p:cNvSpPr txBox="1"/>
              <p:nvPr/>
            </p:nvSpPr>
            <p:spPr>
              <a:xfrm>
                <a:off x="3597256" y="3911635"/>
                <a:ext cx="19223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Connection Request (Msg3)</a:t>
                </a:r>
                <a:endParaRPr lang="zh-TW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3E28E33-942D-4A6F-ADAF-911BAF927237}"/>
                  </a:ext>
                </a:extLst>
              </p:cNvPr>
              <p:cNvSpPr txBox="1"/>
              <p:nvPr/>
            </p:nvSpPr>
            <p:spPr>
              <a:xfrm>
                <a:off x="3634434" y="4216352"/>
                <a:ext cx="17764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Connection Setup (Msg4)</a:t>
                </a:r>
                <a:endParaRPr lang="zh-TW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EF80440E-483A-4C21-B1F2-86DDF50FA143}"/>
                  </a:ext>
                </a:extLst>
              </p:cNvPr>
              <p:cNvSpPr txBox="1"/>
              <p:nvPr/>
            </p:nvSpPr>
            <p:spPr>
              <a:xfrm>
                <a:off x="7246743" y="2455362"/>
                <a:ext cx="14505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Preamble Allocation</a:t>
                </a:r>
                <a:endParaRPr lang="zh-TW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C58A38C-E03C-4E62-8EA2-1B95C4325428}"/>
                  </a:ext>
                </a:extLst>
              </p:cNvPr>
              <p:cNvSpPr txBox="1"/>
              <p:nvPr/>
            </p:nvSpPr>
            <p:spPr>
              <a:xfrm>
                <a:off x="7591590" y="2788472"/>
                <a:ext cx="8066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Preamble </a:t>
                </a:r>
                <a:endParaRPr lang="zh-TW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6C1BC81C-8898-42DD-9DD0-D2B99CD9EB93}"/>
                  </a:ext>
                </a:extLst>
              </p:cNvPr>
              <p:cNvSpPr txBox="1"/>
              <p:nvPr/>
            </p:nvSpPr>
            <p:spPr>
              <a:xfrm>
                <a:off x="7446486" y="3084200"/>
                <a:ext cx="10177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RA</a:t>
                </a:r>
                <a:r>
                  <a: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Response</a:t>
                </a:r>
                <a:endParaRPr lang="zh-TW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6CAD0AA7-20A7-4517-8917-407B86F4B95F}"/>
                </a:ext>
              </a:extLst>
            </p:cNvPr>
            <p:cNvSpPr txBox="1"/>
            <p:nvPr/>
          </p:nvSpPr>
          <p:spPr>
            <a:xfrm>
              <a:off x="3743784" y="5040880"/>
              <a:ext cx="180049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dirty="0">
                  <a:latin typeface="Times" panose="02020603050405020304" pitchFamily="18" charset="0"/>
                  <a:cs typeface="Times" panose="02020603050405020304" pitchFamily="18" charset="0"/>
                </a:rPr>
                <a:t>(a) Contention-based</a:t>
              </a:r>
              <a:endParaRPr lang="zh-TW" altLang="en-US" sz="15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21605D0A-55C7-466D-87C5-C1AA4D2F34D0}"/>
                </a:ext>
              </a:extLst>
            </p:cNvPr>
            <p:cNvSpPr txBox="1"/>
            <p:nvPr/>
          </p:nvSpPr>
          <p:spPr>
            <a:xfrm>
              <a:off x="7135911" y="3865393"/>
              <a:ext cx="16722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dirty="0">
                  <a:latin typeface="Times" panose="02020603050405020304" pitchFamily="18" charset="0"/>
                  <a:cs typeface="Times" panose="02020603050405020304" pitchFamily="18" charset="0"/>
                </a:rPr>
                <a:t>(b) Contention-free</a:t>
              </a:r>
              <a:endParaRPr lang="zh-TW" altLang="en-US" sz="15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048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CBF0C7F-D8FF-4858-A5F6-D479F0D4C4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1" y="1118870"/>
            <a:ext cx="6518910" cy="462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602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D1652E7-EB9F-4AC1-8E61-357217C6A45B}"/>
              </a:ext>
            </a:extLst>
          </p:cNvPr>
          <p:cNvGrpSpPr/>
          <p:nvPr/>
        </p:nvGrpSpPr>
        <p:grpSpPr>
          <a:xfrm>
            <a:off x="1251363" y="913264"/>
            <a:ext cx="2687088" cy="5031472"/>
            <a:chOff x="5129127" y="1560128"/>
            <a:chExt cx="2687088" cy="5031472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2B8664FE-811C-4562-B008-57C8D20E46BE}"/>
                </a:ext>
              </a:extLst>
            </p:cNvPr>
            <p:cNvGrpSpPr/>
            <p:nvPr/>
          </p:nvGrpSpPr>
          <p:grpSpPr>
            <a:xfrm>
              <a:off x="5636895" y="1560128"/>
              <a:ext cx="2179320" cy="5031472"/>
              <a:chOff x="3074670" y="1553290"/>
              <a:chExt cx="2179320" cy="50314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7D70C73-B75D-43D9-8FAD-33CCFB0F70C1}"/>
                      </a:ext>
                    </a:extLst>
                  </p:cNvPr>
                  <p:cNvSpPr/>
                  <p:nvPr/>
                </p:nvSpPr>
                <p:spPr>
                  <a:xfrm>
                    <a:off x="3082290" y="1779270"/>
                    <a:ext cx="2171700" cy="1905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𝑠</m:t>
                          </m:r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/</m:t>
                          </m:r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37809BBE-6CA4-440E-A7AE-541E672E49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290" y="1779270"/>
                    <a:ext cx="2171700" cy="1905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36364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C4767C20-34F5-424B-A7FC-DD5C45B9FB40}"/>
                      </a:ext>
                    </a:extLst>
                  </p:cNvPr>
                  <p:cNvSpPr/>
                  <p:nvPr/>
                </p:nvSpPr>
                <p:spPr>
                  <a:xfrm>
                    <a:off x="3079750" y="2175510"/>
                    <a:ext cx="2171700" cy="1905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300" i="1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rPr>
                      <a:t>N</a:t>
                    </a:r>
                    <a14:m>
                      <m:oMath xmlns:m="http://schemas.openxmlformats.org/officeDocument/2006/math">
                        <m:r>
                          <a:rPr lang="en-US" altLang="zh-TW" sz="1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  <m:r>
                          <a:rPr lang="en-US" altLang="zh-TW" sz="1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𝑝𝑜𝑖𝑛𝑡</m:t>
                        </m:r>
                        <m:r>
                          <a:rPr lang="en-US" altLang="zh-TW" sz="1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altLang="zh-TW" sz="1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𝐼𝐷𝐹𝑇</m:t>
                        </m:r>
                        <m:r>
                          <a:rPr lang="en-US" altLang="zh-TW" sz="1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a14:m>
                    <a:endPara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C4767C20-34F5-424B-A7FC-DD5C45B9FB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9750" y="2175510"/>
                    <a:ext cx="2171700" cy="1905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4242" b="-4848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C52F834F-BB5B-4A54-BC42-9E0FD98BDD33}"/>
                      </a:ext>
                    </a:extLst>
                  </p:cNvPr>
                  <p:cNvSpPr/>
                  <p:nvPr/>
                </p:nvSpPr>
                <p:spPr>
                  <a:xfrm>
                    <a:off x="3082290" y="2566100"/>
                    <a:ext cx="2171700" cy="1905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𝐴𝑑𝑑</m:t>
                          </m:r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 </m:t>
                          </m:r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𝐶𝑃</m:t>
                          </m:r>
                        </m:oMath>
                      </m:oMathPara>
                    </a14:m>
                    <a:endPara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C52F834F-BB5B-4A54-BC42-9E0FD98BDD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290" y="2566100"/>
                    <a:ext cx="2171700" cy="1905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09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852A43B5-5BD7-4399-A315-2384302677FF}"/>
                      </a:ext>
                    </a:extLst>
                  </p:cNvPr>
                  <p:cNvSpPr/>
                  <p:nvPr/>
                </p:nvSpPr>
                <p:spPr>
                  <a:xfrm>
                    <a:off x="3082290" y="2975610"/>
                    <a:ext cx="2171700" cy="1905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𝑝</m:t>
                          </m:r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/</m:t>
                          </m:r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08CAB828-2607-4365-B2A7-C0697A1B3F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290" y="2975610"/>
                    <a:ext cx="2171700" cy="1905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6364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8F7E62B-A9AE-43D9-99C3-C96842F953B8}"/>
                  </a:ext>
                </a:extLst>
              </p:cNvPr>
              <p:cNvSpPr/>
              <p:nvPr/>
            </p:nvSpPr>
            <p:spPr>
              <a:xfrm>
                <a:off x="3082290" y="3402394"/>
                <a:ext cx="2171700" cy="37177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up-sampling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pulse-shaping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6F47A79-70BD-4555-927D-D7AECE1088E8}"/>
                      </a:ext>
                    </a:extLst>
                  </p:cNvPr>
                  <p:cNvSpPr/>
                  <p:nvPr/>
                </p:nvSpPr>
                <p:spPr>
                  <a:xfrm>
                    <a:off x="3074670" y="5374640"/>
                    <a:ext cx="2171700" cy="1905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𝑅𝑒𝑚𝑜𝑣𝑒</m:t>
                          </m:r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 </m:t>
                          </m:r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𝐶𝑃</m:t>
                          </m:r>
                        </m:oMath>
                      </m:oMathPara>
                    </a14:m>
                    <a:endPara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6F47A79-70BD-4555-927D-D7AECE1088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4670" y="5374640"/>
                    <a:ext cx="2171700" cy="1905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09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C4B70AFC-663D-42E1-9B67-682020F6730E}"/>
                      </a:ext>
                    </a:extLst>
                  </p:cNvPr>
                  <p:cNvSpPr/>
                  <p:nvPr/>
                </p:nvSpPr>
                <p:spPr>
                  <a:xfrm>
                    <a:off x="3074670" y="5745480"/>
                    <a:ext cx="2171700" cy="1905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𝑁</m:t>
                          </m:r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−</m:t>
                          </m:r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𝑝𝑜𝑖𝑛𝑡</m:t>
                          </m:r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 </m:t>
                          </m:r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𝐷𝐹𝑇</m:t>
                          </m:r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4C0772AA-E37F-438F-B5DE-B0176C60D6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4670" y="5745480"/>
                    <a:ext cx="2171700" cy="1905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235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EAE4B5AC-A52E-4418-96F6-F4536DD85278}"/>
                      </a:ext>
                    </a:extLst>
                  </p:cNvPr>
                  <p:cNvSpPr/>
                  <p:nvPr/>
                </p:nvSpPr>
                <p:spPr>
                  <a:xfrm>
                    <a:off x="3074670" y="6149340"/>
                    <a:ext cx="2171700" cy="1905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𝑝</m:t>
                          </m:r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/</m:t>
                          </m:r>
                          <m:r>
                            <a:rPr lang="en-US" altLang="zh-TW" sz="1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8B8D2A3D-7604-4C92-81AD-AB2D6EAB18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4670" y="6149340"/>
                    <a:ext cx="2171700" cy="1905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6364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473B970F-D173-4ABF-9D70-1E2321DC6137}"/>
                      </a:ext>
                    </a:extLst>
                  </p:cNvPr>
                  <p:cNvSpPr txBox="1"/>
                  <p:nvPr/>
                </p:nvSpPr>
                <p:spPr>
                  <a:xfrm>
                    <a:off x="3910485" y="1553290"/>
                    <a:ext cx="54579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TW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3DEA4E72-82C9-4303-8D25-C532D0C07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485" y="1553290"/>
                    <a:ext cx="545790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D3E00FD8-956A-4F48-8B14-B82662C6370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9428" y="1948831"/>
                    <a:ext cx="12469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TW" altLang="en-US" sz="10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C1DA66B4-76EA-4F65-80B1-23F82DBC00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9428" y="1948831"/>
                    <a:ext cx="1246944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B5BCD9ED-4074-4ABA-BD67-59D4571896A3}"/>
                      </a:ext>
                    </a:extLst>
                  </p:cNvPr>
                  <p:cNvSpPr txBox="1"/>
                  <p:nvPr/>
                </p:nvSpPr>
                <p:spPr>
                  <a:xfrm>
                    <a:off x="3355323" y="2347090"/>
                    <a:ext cx="176567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[0]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[1]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r>
                      <a:rPr lang="zh-TW" altLang="en-US" sz="10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B5BCD9ED-4074-4ABA-BD67-59D4571896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5323" y="2347090"/>
                    <a:ext cx="1765676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898963AF-79F8-44A6-AA24-F9818215B06A}"/>
                      </a:ext>
                    </a:extLst>
                  </p:cNvPr>
                  <p:cNvSpPr txBox="1"/>
                  <p:nvPr/>
                </p:nvSpPr>
                <p:spPr>
                  <a:xfrm>
                    <a:off x="3278090" y="2745921"/>
                    <a:ext cx="192014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[0]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[1]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r>
                      <a:rPr lang="zh-TW" altLang="en-US" sz="10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1636FC05-4A31-43B9-8A76-30112F19FD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8090" y="2745921"/>
                    <a:ext cx="1920141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32A205D8-6FB0-4018-92DA-E6BEB01F1EA5}"/>
                      </a:ext>
                    </a:extLst>
                  </p:cNvPr>
                  <p:cNvSpPr txBox="1"/>
                  <p:nvPr/>
                </p:nvSpPr>
                <p:spPr>
                  <a:xfrm>
                    <a:off x="3910485" y="3169920"/>
                    <a:ext cx="64639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]}</m:t>
                          </m:r>
                        </m:oMath>
                      </m:oMathPara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9E1C7239-71C5-4369-A475-2C6EBAE2CC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485" y="3169920"/>
                    <a:ext cx="646395" cy="2462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7B1EC77E-32AE-4FE0-A9B9-7766C215E867}"/>
                      </a:ext>
                    </a:extLst>
                  </p:cNvPr>
                  <p:cNvSpPr/>
                  <p:nvPr/>
                </p:nvSpPr>
                <p:spPr>
                  <a:xfrm>
                    <a:off x="3082290" y="4995451"/>
                    <a:ext cx="2171700" cy="1905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𝑠</m:t>
                          </m:r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/</m:t>
                          </m:r>
                          <m:r>
                            <a:rPr lang="en-US" altLang="zh-TW" sz="13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2DFC5657-2233-4E58-AC78-EE3B69F412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290" y="4995451"/>
                    <a:ext cx="2171700" cy="19050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9394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64D7073D-D80E-49AF-9D64-0E18130CBB29}"/>
                      </a:ext>
                    </a:extLst>
                  </p:cNvPr>
                  <p:cNvSpPr txBox="1"/>
                  <p:nvPr/>
                </p:nvSpPr>
                <p:spPr>
                  <a:xfrm>
                    <a:off x="3910485" y="4765661"/>
                    <a:ext cx="64787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]}</m:t>
                          </m:r>
                        </m:oMath>
                      </m:oMathPara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CEA0CA48-3B14-406B-9CD3-E7C57379A1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485" y="4765661"/>
                    <a:ext cx="647870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D489977A-60A6-42A8-A038-A41A8D816D20}"/>
                      </a:ext>
                    </a:extLst>
                  </p:cNvPr>
                  <p:cNvSpPr txBox="1"/>
                  <p:nvPr/>
                </p:nvSpPr>
                <p:spPr>
                  <a:xfrm>
                    <a:off x="3273611" y="5168536"/>
                    <a:ext cx="192014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[0]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[1]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r>
                      <a:rPr lang="zh-TW" altLang="en-US" sz="10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28D48E7A-9705-49E0-96A8-41D74519EE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3611" y="5168536"/>
                    <a:ext cx="1920141" cy="2462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7F4F2223-6214-40E9-ABBF-40C2B08616B2}"/>
                      </a:ext>
                    </a:extLst>
                  </p:cNvPr>
                  <p:cNvSpPr txBox="1"/>
                  <p:nvPr/>
                </p:nvSpPr>
                <p:spPr>
                  <a:xfrm>
                    <a:off x="3355323" y="5507608"/>
                    <a:ext cx="169988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[0]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[1]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r>
                      <a:rPr lang="zh-TW" altLang="en-US" sz="10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−1]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355F93FC-1A7A-4AB9-915F-A19F1F409A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5323" y="5507608"/>
                    <a:ext cx="1699889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80924142-8DFB-4C43-A8FB-99F64A6C525B}"/>
                      </a:ext>
                    </a:extLst>
                  </p:cNvPr>
                  <p:cNvSpPr txBox="1"/>
                  <p:nvPr/>
                </p:nvSpPr>
                <p:spPr>
                  <a:xfrm>
                    <a:off x="3529428" y="5916491"/>
                    <a:ext cx="123347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TW" altLang="en-US" sz="100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  <m:sSub>
                          <m:sSubPr>
                            <m:ctrlPr>
                              <a:rPr lang="en-US" altLang="zh-TW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20E23FF2-59C1-4E02-9E48-568781AF8E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9428" y="5916491"/>
                    <a:ext cx="1233479" cy="24622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EA0112E5-BC07-459A-89A2-78848F53D94E}"/>
                      </a:ext>
                    </a:extLst>
                  </p:cNvPr>
                  <p:cNvSpPr txBox="1"/>
                  <p:nvPr/>
                </p:nvSpPr>
                <p:spPr>
                  <a:xfrm>
                    <a:off x="3808687" y="6338541"/>
                    <a:ext cx="54130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TW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08718E0F-B0B5-4B85-A89F-A82CE1EA24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8687" y="6338541"/>
                    <a:ext cx="541302" cy="24622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4252415-C657-4288-B6D6-9E2A17C9BD9B}"/>
                  </a:ext>
                </a:extLst>
              </p:cNvPr>
              <p:cNvSpPr/>
              <p:nvPr/>
            </p:nvSpPr>
            <p:spPr>
              <a:xfrm>
                <a:off x="3082290" y="4439065"/>
                <a:ext cx="2171700" cy="362776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LPF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down-sampling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0BDD147-C31A-418B-AA7E-86FC3954AD90}"/>
                  </a:ext>
                </a:extLst>
              </p:cNvPr>
              <p:cNvSpPr/>
              <p:nvPr/>
            </p:nvSpPr>
            <p:spPr>
              <a:xfrm>
                <a:off x="3074670" y="3977611"/>
                <a:ext cx="2171700" cy="1905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continuous time channel</a:t>
                </a:r>
                <a:endParaRPr lang="zh-TW" altLang="en-US" sz="12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665B9219-C49E-47A6-AA7E-F065B9FCA816}"/>
                      </a:ext>
                    </a:extLst>
                  </p:cNvPr>
                  <p:cNvSpPr txBox="1"/>
                  <p:nvPr/>
                </p:nvSpPr>
                <p:spPr>
                  <a:xfrm>
                    <a:off x="3882069" y="3736110"/>
                    <a:ext cx="64094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)}</m:t>
                          </m:r>
                        </m:oMath>
                      </m:oMathPara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96561BF4-AD4B-4A39-8452-250C8A830D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2069" y="3736110"/>
                    <a:ext cx="640945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57F36FD0-58CF-4FBA-BBAC-E9C1390C751C}"/>
                      </a:ext>
                    </a:extLst>
                  </p:cNvPr>
                  <p:cNvSpPr txBox="1"/>
                  <p:nvPr/>
                </p:nvSpPr>
                <p:spPr>
                  <a:xfrm>
                    <a:off x="3882069" y="4162432"/>
                    <a:ext cx="64242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)}</m:t>
                          </m:r>
                        </m:oMath>
                      </m:oMathPara>
                    </a14:m>
                    <a:endParaRPr lang="zh-TW" altLang="en-US" sz="1000" dirty="0"/>
                  </a:p>
                </p:txBody>
              </p:sp>
            </mc:Choice>
            <mc:Fallback xmlns="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8CC4F8C9-6642-4ED5-840B-9D7FDD983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2069" y="4162432"/>
                    <a:ext cx="642420" cy="24622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" name="直線單箭頭接點 3">
              <a:extLst>
                <a:ext uri="{FF2B5EF4-FFF2-40B4-BE49-F238E27FC236}">
                  <a16:creationId xmlns:a16="http://schemas.microsoft.com/office/drawing/2014/main" id="{8F0CAA83-CF12-4715-B34D-0DFD8B057B9B}"/>
                </a:ext>
              </a:extLst>
            </p:cNvPr>
            <p:cNvCxnSpPr/>
            <p:nvPr/>
          </p:nvCxnSpPr>
          <p:spPr>
            <a:xfrm>
              <a:off x="5343525" y="4079699"/>
              <a:ext cx="2095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32CABB4A-8AA1-48CE-A139-5CD5F2F0A5EB}"/>
                    </a:ext>
                  </a:extLst>
                </p:cNvPr>
                <p:cNvSpPr txBox="1"/>
                <p:nvPr/>
              </p:nvSpPr>
              <p:spPr>
                <a:xfrm>
                  <a:off x="5129127" y="3800828"/>
                  <a:ext cx="58137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)}</m:t>
                        </m:r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1EFF268B-FD64-44D5-8487-DA5AF7C9B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127" y="3800828"/>
                  <a:ext cx="581378" cy="246221"/>
                </a:xfrm>
                <a:prstGeom prst="rect">
                  <a:avLst/>
                </a:prstGeom>
                <a:blipFill>
                  <a:blip r:embed="rId2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FA5B23E-D1FD-4421-9BFF-36DF0C000477}"/>
              </a:ext>
            </a:extLst>
          </p:cNvPr>
          <p:cNvGrpSpPr/>
          <p:nvPr/>
        </p:nvGrpSpPr>
        <p:grpSpPr>
          <a:xfrm>
            <a:off x="5780523" y="1612090"/>
            <a:ext cx="4537936" cy="3444134"/>
            <a:chOff x="2452392" y="1233760"/>
            <a:chExt cx="4667901" cy="3532721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7E7AE80D-A347-4A3A-880F-2E896D142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/>
            <a:stretch/>
          </p:blipFill>
          <p:spPr>
            <a:xfrm>
              <a:off x="2452392" y="1233760"/>
              <a:ext cx="4667901" cy="1876687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BC35251-56C1-4928-B2AC-BC569DD08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392" y="2966005"/>
              <a:ext cx="4667901" cy="1800476"/>
            </a:xfrm>
            <a:prstGeom prst="rect">
              <a:avLst/>
            </a:prstGeom>
          </p:spPr>
        </p:pic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A049B2DE-56B4-47B1-A303-F967C5F1C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8302" y="2158053"/>
              <a:ext cx="107949" cy="16328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01E4E9EE-051A-47E2-9860-CF74EC52C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9145" y="2158053"/>
              <a:ext cx="107950" cy="170819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91C3071B-4694-4539-89EB-0B5C2C59A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2359" y="2039364"/>
              <a:ext cx="165140" cy="170819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6BF6D65-56B3-438A-AF66-F9322A966676}"/>
                </a:ext>
              </a:extLst>
            </p:cNvPr>
            <p:cNvSpPr/>
            <p:nvPr/>
          </p:nvSpPr>
          <p:spPr>
            <a:xfrm>
              <a:off x="3197221" y="3429000"/>
              <a:ext cx="107951" cy="4372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566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>
            <a:extLst>
              <a:ext uri="{FF2B5EF4-FFF2-40B4-BE49-F238E27FC236}">
                <a16:creationId xmlns:a16="http://schemas.microsoft.com/office/drawing/2014/main" id="{5639B2A7-C211-401A-84B4-6F8B9FB784B4}"/>
              </a:ext>
            </a:extLst>
          </p:cNvPr>
          <p:cNvGrpSpPr/>
          <p:nvPr/>
        </p:nvGrpSpPr>
        <p:grpSpPr>
          <a:xfrm>
            <a:off x="7359332" y="2106004"/>
            <a:ext cx="3997960" cy="2732724"/>
            <a:chOff x="3777932" y="1839595"/>
            <a:chExt cx="3997960" cy="2732724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0FD669AD-B2EA-4DCC-A1DE-08CDD975A9A4}"/>
                </a:ext>
              </a:extLst>
            </p:cNvPr>
            <p:cNvGrpSpPr/>
            <p:nvPr/>
          </p:nvGrpSpPr>
          <p:grpSpPr>
            <a:xfrm>
              <a:off x="3798252" y="1839595"/>
              <a:ext cx="3977640" cy="1199518"/>
              <a:chOff x="0" y="0"/>
              <a:chExt cx="3977640" cy="1199592"/>
            </a:xfrm>
          </p:grpSpPr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00FEE4F7-07F3-4418-82E3-FF92075B7080}"/>
                  </a:ext>
                </a:extLst>
              </p:cNvPr>
              <p:cNvGrpSpPr/>
              <p:nvPr/>
            </p:nvGrpSpPr>
            <p:grpSpPr>
              <a:xfrm>
                <a:off x="0" y="0"/>
                <a:ext cx="3977640" cy="1199592"/>
                <a:chOff x="0" y="0"/>
                <a:chExt cx="3977640" cy="1199592"/>
              </a:xfrm>
            </p:grpSpPr>
            <p:cxnSp>
              <p:nvCxnSpPr>
                <p:cNvPr id="18" name="直線接點 17">
                  <a:extLst>
                    <a:ext uri="{FF2B5EF4-FFF2-40B4-BE49-F238E27FC236}">
                      <a16:creationId xmlns:a16="http://schemas.microsoft.com/office/drawing/2014/main" id="{DE7D9C9A-CED7-4B23-8618-225AA27F7009}"/>
                    </a:ext>
                  </a:extLst>
                </p:cNvPr>
                <p:cNvCxnSpPr/>
                <p:nvPr/>
              </p:nvCxnSpPr>
              <p:spPr>
                <a:xfrm>
                  <a:off x="0" y="419100"/>
                  <a:ext cx="3977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4DA082A-9E99-4098-9016-6A3B9CD05E9E}"/>
                    </a:ext>
                  </a:extLst>
                </p:cNvPr>
                <p:cNvSpPr/>
                <p:nvPr/>
              </p:nvSpPr>
              <p:spPr>
                <a:xfrm>
                  <a:off x="1824066" y="0"/>
                  <a:ext cx="1295400" cy="4191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  <p:cxnSp>
              <p:nvCxnSpPr>
                <p:cNvPr id="20" name="直線接點 19">
                  <a:extLst>
                    <a:ext uri="{FF2B5EF4-FFF2-40B4-BE49-F238E27FC236}">
                      <a16:creationId xmlns:a16="http://schemas.microsoft.com/office/drawing/2014/main" id="{0F592419-5B9C-45FC-9173-49706DAB5552}"/>
                    </a:ext>
                  </a:extLst>
                </p:cNvPr>
                <p:cNvCxnSpPr/>
                <p:nvPr/>
              </p:nvCxnSpPr>
              <p:spPr>
                <a:xfrm>
                  <a:off x="543906" y="731520"/>
                  <a:ext cx="0" cy="2743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接點 20">
                  <a:extLst>
                    <a:ext uri="{FF2B5EF4-FFF2-40B4-BE49-F238E27FC236}">
                      <a16:creationId xmlns:a16="http://schemas.microsoft.com/office/drawing/2014/main" id="{F8F2545E-A620-40C6-A54B-66B66C8EFFD2}"/>
                    </a:ext>
                  </a:extLst>
                </p:cNvPr>
                <p:cNvCxnSpPr/>
                <p:nvPr/>
              </p:nvCxnSpPr>
              <p:spPr>
                <a:xfrm>
                  <a:off x="3119466" y="731520"/>
                  <a:ext cx="0" cy="2743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字方塊 20">
                      <a:extLst>
                        <a:ext uri="{FF2B5EF4-FFF2-40B4-BE49-F238E27FC236}">
                          <a16:creationId xmlns:a16="http://schemas.microsoft.com/office/drawing/2014/main" id="{07EEB71D-5DDC-489A-816B-BE297D04A2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098" y="416006"/>
                      <a:ext cx="636905" cy="3200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oMath>
                        </m:oMathPara>
                      </a14:m>
                      <a:endParaRPr lang="zh-TW" sz="12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文字方塊 20">
                      <a:extLst>
                        <a:ext uri="{FF2B5EF4-FFF2-40B4-BE49-F238E27FC236}">
                          <a16:creationId xmlns:a16="http://schemas.microsoft.com/office/drawing/2014/main" id="{07EEB71D-5DDC-489A-816B-BE297D04A2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7098" y="416006"/>
                      <a:ext cx="636905" cy="32004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文字方塊 21">
                      <a:extLst>
                        <a:ext uri="{FF2B5EF4-FFF2-40B4-BE49-F238E27FC236}">
                          <a16:creationId xmlns:a16="http://schemas.microsoft.com/office/drawing/2014/main" id="{B009449A-B6D3-4329-BD5A-FD48143BCD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7898" y="429570"/>
                      <a:ext cx="636905" cy="3200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oMath>
                        </m:oMathPara>
                      </a14:m>
                      <a:endParaRPr lang="zh-TW" sz="12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文字方塊 21">
                      <a:extLst>
                        <a:ext uri="{FF2B5EF4-FFF2-40B4-BE49-F238E27FC236}">
                          <a16:creationId xmlns:a16="http://schemas.microsoft.com/office/drawing/2014/main" id="{B009449A-B6D3-4329-BD5A-FD48143BCD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77898" y="429570"/>
                      <a:ext cx="636905" cy="32004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文字方塊 22">
                      <a:extLst>
                        <a:ext uri="{FF2B5EF4-FFF2-40B4-BE49-F238E27FC236}">
                          <a16:creationId xmlns:a16="http://schemas.microsoft.com/office/drawing/2014/main" id="{5DBF0E1F-F5A4-41D2-8465-53DBD9B9A7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8697" y="428327"/>
                      <a:ext cx="309880" cy="3200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TW" sz="12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文字方塊 22">
                      <a:extLst>
                        <a:ext uri="{FF2B5EF4-FFF2-40B4-BE49-F238E27FC236}">
                          <a16:creationId xmlns:a16="http://schemas.microsoft.com/office/drawing/2014/main" id="{5DBF0E1F-F5A4-41D2-8465-53DBD9B9A70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8697" y="428327"/>
                      <a:ext cx="309880" cy="32004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5" name="直線單箭頭接點 24">
                  <a:extLst>
                    <a:ext uri="{FF2B5EF4-FFF2-40B4-BE49-F238E27FC236}">
                      <a16:creationId xmlns:a16="http://schemas.microsoft.com/office/drawing/2014/main" id="{7DE4BF09-BA40-4168-8B32-C3853C45A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8666" y="868680"/>
                  <a:ext cx="76962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>
                  <a:extLst>
                    <a:ext uri="{FF2B5EF4-FFF2-40B4-BE49-F238E27FC236}">
                      <a16:creationId xmlns:a16="http://schemas.microsoft.com/office/drawing/2014/main" id="{B363B5F3-70E7-4350-A98A-9A4DEA76A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1266" y="868680"/>
                  <a:ext cx="838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文字方塊 31">
                  <a:extLst>
                    <a:ext uri="{FF2B5EF4-FFF2-40B4-BE49-F238E27FC236}">
                      <a16:creationId xmlns:a16="http://schemas.microsoft.com/office/drawing/2014/main" id="{5C6D5071-58ED-4E0E-912E-A80E440434EE}"/>
                    </a:ext>
                  </a:extLst>
                </p:cNvPr>
                <p:cNvSpPr txBox="1"/>
                <p:nvPr/>
              </p:nvSpPr>
              <p:spPr>
                <a:xfrm>
                  <a:off x="1343258" y="650952"/>
                  <a:ext cx="850900" cy="5486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US" sz="1200" kern="12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Vulnerable </a:t>
                  </a:r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en-US" sz="1200" kern="12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period</a:t>
                  </a:r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p:grp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B977D56-26CD-44DC-8E03-83C5F2C1AD8C}"/>
                  </a:ext>
                </a:extLst>
              </p:cNvPr>
              <p:cNvCxnSpPr/>
              <p:nvPr/>
            </p:nvCxnSpPr>
            <p:spPr>
              <a:xfrm>
                <a:off x="528666" y="227890"/>
                <a:ext cx="0" cy="1869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A0460F1-F1DA-4D21-B7E3-AEA03DCA8935}"/>
                </a:ext>
              </a:extLst>
            </p:cNvPr>
            <p:cNvGrpSpPr/>
            <p:nvPr/>
          </p:nvGrpSpPr>
          <p:grpSpPr>
            <a:xfrm>
              <a:off x="3777932" y="3228340"/>
              <a:ext cx="3977640" cy="1199518"/>
              <a:chOff x="0" y="0"/>
              <a:chExt cx="3977640" cy="1199592"/>
            </a:xfrm>
          </p:grpSpPr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D07C5B36-6FD8-4C5B-A018-7D4573FDF7F9}"/>
                  </a:ext>
                </a:extLst>
              </p:cNvPr>
              <p:cNvGrpSpPr/>
              <p:nvPr/>
            </p:nvGrpSpPr>
            <p:grpSpPr>
              <a:xfrm>
                <a:off x="0" y="0"/>
                <a:ext cx="3977640" cy="1199592"/>
                <a:chOff x="0" y="0"/>
                <a:chExt cx="3977640" cy="1199592"/>
              </a:xfrm>
            </p:grpSpPr>
            <p:cxnSp>
              <p:nvCxnSpPr>
                <p:cNvPr id="6" name="直線接點 5">
                  <a:extLst>
                    <a:ext uri="{FF2B5EF4-FFF2-40B4-BE49-F238E27FC236}">
                      <a16:creationId xmlns:a16="http://schemas.microsoft.com/office/drawing/2014/main" id="{6285043C-1F95-4D1C-A2B2-C2F3CB8DCF94}"/>
                    </a:ext>
                  </a:extLst>
                </p:cNvPr>
                <p:cNvCxnSpPr/>
                <p:nvPr/>
              </p:nvCxnSpPr>
              <p:spPr>
                <a:xfrm>
                  <a:off x="0" y="419100"/>
                  <a:ext cx="3977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8B05A73-D505-472A-BC1C-48E610CA4B28}"/>
                    </a:ext>
                  </a:extLst>
                </p:cNvPr>
                <p:cNvSpPr/>
                <p:nvPr/>
              </p:nvSpPr>
              <p:spPr>
                <a:xfrm>
                  <a:off x="1824066" y="0"/>
                  <a:ext cx="1295400" cy="4191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  <p:cxnSp>
              <p:nvCxnSpPr>
                <p:cNvPr id="8" name="直線接點 7">
                  <a:extLst>
                    <a:ext uri="{FF2B5EF4-FFF2-40B4-BE49-F238E27FC236}">
                      <a16:creationId xmlns:a16="http://schemas.microsoft.com/office/drawing/2014/main" id="{783DEFBA-7464-4A39-9318-7C2F3860FF5B}"/>
                    </a:ext>
                  </a:extLst>
                </p:cNvPr>
                <p:cNvCxnSpPr/>
                <p:nvPr/>
              </p:nvCxnSpPr>
              <p:spPr>
                <a:xfrm>
                  <a:off x="543906" y="731520"/>
                  <a:ext cx="0" cy="2743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接點 8">
                  <a:extLst>
                    <a:ext uri="{FF2B5EF4-FFF2-40B4-BE49-F238E27FC236}">
                      <a16:creationId xmlns:a16="http://schemas.microsoft.com/office/drawing/2014/main" id="{3F5FE3FF-B0EC-418D-B966-4DF5E379D6B1}"/>
                    </a:ext>
                  </a:extLst>
                </p:cNvPr>
                <p:cNvCxnSpPr/>
                <p:nvPr/>
              </p:nvCxnSpPr>
              <p:spPr>
                <a:xfrm>
                  <a:off x="1839306" y="731520"/>
                  <a:ext cx="0" cy="2743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字方塊 10">
                      <a:extLst>
                        <a:ext uri="{FF2B5EF4-FFF2-40B4-BE49-F238E27FC236}">
                          <a16:creationId xmlns:a16="http://schemas.microsoft.com/office/drawing/2014/main" id="{A2F5F4F2-B1D4-4B3D-9D3C-3FEA19B37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098" y="416006"/>
                      <a:ext cx="636905" cy="3200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oMath>
                        </m:oMathPara>
                      </a14:m>
                      <a:endParaRPr lang="zh-TW" sz="12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文字方塊 10">
                      <a:extLst>
                        <a:ext uri="{FF2B5EF4-FFF2-40B4-BE49-F238E27FC236}">
                          <a16:creationId xmlns:a16="http://schemas.microsoft.com/office/drawing/2014/main" id="{A2F5F4F2-B1D4-4B3D-9D3C-3FEA19B371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7098" y="416006"/>
                      <a:ext cx="636905" cy="32004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字方塊 11">
                      <a:extLst>
                        <a:ext uri="{FF2B5EF4-FFF2-40B4-BE49-F238E27FC236}">
                          <a16:creationId xmlns:a16="http://schemas.microsoft.com/office/drawing/2014/main" id="{9C73F653-BF8F-4B25-B51F-91476D5BCC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7898" y="429570"/>
                      <a:ext cx="636905" cy="3200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oMath>
                        </m:oMathPara>
                      </a14:m>
                      <a:endParaRPr lang="zh-TW" sz="12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文字方塊 11">
                      <a:extLst>
                        <a:ext uri="{FF2B5EF4-FFF2-40B4-BE49-F238E27FC236}">
                          <a16:creationId xmlns:a16="http://schemas.microsoft.com/office/drawing/2014/main" id="{9C73F653-BF8F-4B25-B51F-91476D5BCC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77898" y="429570"/>
                      <a:ext cx="636905" cy="32004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字方塊 12">
                      <a:extLst>
                        <a:ext uri="{FF2B5EF4-FFF2-40B4-BE49-F238E27FC236}">
                          <a16:creationId xmlns:a16="http://schemas.microsoft.com/office/drawing/2014/main" id="{1AEE24A3-7983-40C4-88D9-9EAA5664C9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8697" y="428327"/>
                      <a:ext cx="309880" cy="3200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zh-TW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TW" sz="12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文字方塊 12">
                      <a:extLst>
                        <a:ext uri="{FF2B5EF4-FFF2-40B4-BE49-F238E27FC236}">
                          <a16:creationId xmlns:a16="http://schemas.microsoft.com/office/drawing/2014/main" id="{1AEE24A3-7983-40C4-88D9-9EAA5664C9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8697" y="428327"/>
                      <a:ext cx="309880" cy="32004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直線單箭頭接點 12">
                  <a:extLst>
                    <a:ext uri="{FF2B5EF4-FFF2-40B4-BE49-F238E27FC236}">
                      <a16:creationId xmlns:a16="http://schemas.microsoft.com/office/drawing/2014/main" id="{4DE8CBA0-81C4-4422-8333-758E53236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8666" y="868680"/>
                  <a:ext cx="228600" cy="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單箭頭接點 13">
                  <a:extLst>
                    <a:ext uri="{FF2B5EF4-FFF2-40B4-BE49-F238E27FC236}">
                      <a16:creationId xmlns:a16="http://schemas.microsoft.com/office/drawing/2014/main" id="{9FB03B65-5786-4F90-94B9-070889987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8326" y="868680"/>
                  <a:ext cx="22098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5">
                  <a:extLst>
                    <a:ext uri="{FF2B5EF4-FFF2-40B4-BE49-F238E27FC236}">
                      <a16:creationId xmlns:a16="http://schemas.microsoft.com/office/drawing/2014/main" id="{D3D1164C-99FA-4B02-AF60-4A1BBAA7222F}"/>
                    </a:ext>
                  </a:extLst>
                </p:cNvPr>
                <p:cNvSpPr txBox="1"/>
                <p:nvPr/>
              </p:nvSpPr>
              <p:spPr>
                <a:xfrm>
                  <a:off x="749230" y="650952"/>
                  <a:ext cx="850900" cy="5486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US" sz="1200" kern="12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Vulnerable </a:t>
                  </a:r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en-US" sz="1200" kern="12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period</a:t>
                  </a:r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p:grpSp>
          <p:cxnSp>
            <p:nvCxnSpPr>
              <p:cNvPr id="5" name="直線接點 4">
                <a:extLst>
                  <a:ext uri="{FF2B5EF4-FFF2-40B4-BE49-F238E27FC236}">
                    <a16:creationId xmlns:a16="http://schemas.microsoft.com/office/drawing/2014/main" id="{3551787C-1425-4549-8D64-B30C77B2C354}"/>
                  </a:ext>
                </a:extLst>
              </p:cNvPr>
              <p:cNvCxnSpPr/>
              <p:nvPr/>
            </p:nvCxnSpPr>
            <p:spPr>
              <a:xfrm>
                <a:off x="528666" y="227890"/>
                <a:ext cx="0" cy="1869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243165E-52E0-422F-A227-5C111089C563}"/>
                </a:ext>
              </a:extLst>
            </p:cNvPr>
            <p:cNvSpPr txBox="1"/>
            <p:nvPr/>
          </p:nvSpPr>
          <p:spPr>
            <a:xfrm>
              <a:off x="5601889" y="286872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" panose="02020603050405020304" pitchFamily="18" charset="0"/>
                  <a:ea typeface="Tahoma" panose="020B0604030504040204" pitchFamily="34" charset="0"/>
                  <a:cs typeface="Times" panose="02020603050405020304" pitchFamily="18" charset="0"/>
                </a:rPr>
                <a:t>(a)</a:t>
              </a:r>
              <a:endParaRPr lang="zh-TW" altLang="en-US" sz="14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69B88A7A-450E-494E-A51B-5BA2CA1EDD38}"/>
                </a:ext>
              </a:extLst>
            </p:cNvPr>
            <p:cNvSpPr txBox="1"/>
            <p:nvPr/>
          </p:nvSpPr>
          <p:spPr>
            <a:xfrm>
              <a:off x="5603187" y="426454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" panose="02020603050405020304" pitchFamily="18" charset="0"/>
                  <a:ea typeface="Tahoma" panose="020B0604030504040204" pitchFamily="34" charset="0"/>
                  <a:cs typeface="Times" panose="02020603050405020304" pitchFamily="18" charset="0"/>
                </a:rPr>
                <a:t>(b)</a:t>
              </a:r>
              <a:endParaRPr lang="zh-TW" altLang="en-US" sz="14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11F58CF-7933-4B96-8E9D-6652A8F652F1}"/>
              </a:ext>
            </a:extLst>
          </p:cNvPr>
          <p:cNvGrpSpPr/>
          <p:nvPr/>
        </p:nvGrpSpPr>
        <p:grpSpPr>
          <a:xfrm>
            <a:off x="1573827" y="1935612"/>
            <a:ext cx="3977640" cy="1199518"/>
            <a:chOff x="0" y="0"/>
            <a:chExt cx="3977640" cy="1199592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6B9223E1-DFF7-48A0-B4B9-7E953E0884A3}"/>
                </a:ext>
              </a:extLst>
            </p:cNvPr>
            <p:cNvGrpSpPr/>
            <p:nvPr/>
          </p:nvGrpSpPr>
          <p:grpSpPr>
            <a:xfrm>
              <a:off x="0" y="0"/>
              <a:ext cx="3977640" cy="1199592"/>
              <a:chOff x="0" y="0"/>
              <a:chExt cx="3977640" cy="1199592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8C74B65E-5142-4A00-BAF0-4928475D3D95}"/>
                  </a:ext>
                </a:extLst>
              </p:cNvPr>
              <p:cNvCxnSpPr/>
              <p:nvPr/>
            </p:nvCxnSpPr>
            <p:spPr>
              <a:xfrm>
                <a:off x="0" y="419100"/>
                <a:ext cx="3977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1FA7548-DBEC-4094-BB54-6E6DE0E2E5C1}"/>
                  </a:ext>
                </a:extLst>
              </p:cNvPr>
              <p:cNvSpPr/>
              <p:nvPr/>
            </p:nvSpPr>
            <p:spPr>
              <a:xfrm>
                <a:off x="1824066" y="0"/>
                <a:ext cx="1295400" cy="4191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916CDF68-8394-4417-9E5F-0BE098FD1B74}"/>
                  </a:ext>
                </a:extLst>
              </p:cNvPr>
              <p:cNvCxnSpPr/>
              <p:nvPr/>
            </p:nvCxnSpPr>
            <p:spPr>
              <a:xfrm>
                <a:off x="543906" y="731520"/>
                <a:ext cx="0" cy="2743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915C7B2A-0B46-4189-9F8C-64FC7E6BDD4B}"/>
                  </a:ext>
                </a:extLst>
              </p:cNvPr>
              <p:cNvCxnSpPr/>
              <p:nvPr/>
            </p:nvCxnSpPr>
            <p:spPr>
              <a:xfrm>
                <a:off x="3119466" y="731520"/>
                <a:ext cx="0" cy="2743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字方塊 20">
                    <a:extLst>
                      <a:ext uri="{FF2B5EF4-FFF2-40B4-BE49-F238E27FC236}">
                        <a16:creationId xmlns:a16="http://schemas.microsoft.com/office/drawing/2014/main" id="{D302AEF2-7AE8-4420-B8C6-F70012548024}"/>
                      </a:ext>
                    </a:extLst>
                  </p:cNvPr>
                  <p:cNvSpPr txBox="1"/>
                  <p:nvPr/>
                </p:nvSpPr>
                <p:spPr>
                  <a:xfrm>
                    <a:off x="187098" y="416006"/>
                    <a:ext cx="636905" cy="3200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TW" sz="120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9" name="文字方塊 20">
                    <a:extLst>
                      <a:ext uri="{FF2B5EF4-FFF2-40B4-BE49-F238E27FC236}">
                        <a16:creationId xmlns:a16="http://schemas.microsoft.com/office/drawing/2014/main" id="{4FFFC7ED-70AF-4F5E-A0C0-AD877F2BF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098" y="416006"/>
                    <a:ext cx="636905" cy="3200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字方塊 21">
                    <a:extLst>
                      <a:ext uri="{FF2B5EF4-FFF2-40B4-BE49-F238E27FC236}">
                        <a16:creationId xmlns:a16="http://schemas.microsoft.com/office/drawing/2014/main" id="{8F32BAC5-FF8D-4CB6-A555-890452FDF307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898" y="429570"/>
                    <a:ext cx="636905" cy="3200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TW" sz="120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0" name="文字方塊 21">
                    <a:extLst>
                      <a:ext uri="{FF2B5EF4-FFF2-40B4-BE49-F238E27FC236}">
                        <a16:creationId xmlns:a16="http://schemas.microsoft.com/office/drawing/2014/main" id="{52FB3A12-8035-4D24-A379-20088059A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7898" y="429570"/>
                    <a:ext cx="636905" cy="3200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字方塊 22">
                    <a:extLst>
                      <a:ext uri="{FF2B5EF4-FFF2-40B4-BE49-F238E27FC236}">
                        <a16:creationId xmlns:a16="http://schemas.microsoft.com/office/drawing/2014/main" id="{1326128B-2C1E-45FE-A990-6DFB74647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648697" y="428327"/>
                    <a:ext cx="309880" cy="3200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sz="120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1" name="文字方塊 22">
                    <a:extLst>
                      <a:ext uri="{FF2B5EF4-FFF2-40B4-BE49-F238E27FC236}">
                        <a16:creationId xmlns:a16="http://schemas.microsoft.com/office/drawing/2014/main" id="{825F8859-60F5-40B7-98F7-3BD0776F9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8697" y="428327"/>
                    <a:ext cx="309880" cy="32004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4EFE84E0-D2C6-4AF6-BFE4-F42276B2B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666" y="868680"/>
                <a:ext cx="76962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F16BFF48-F49D-4A9F-922F-D1D973DB22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1266" y="868680"/>
                <a:ext cx="838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字方塊 31">
                <a:extLst>
                  <a:ext uri="{FF2B5EF4-FFF2-40B4-BE49-F238E27FC236}">
                    <a16:creationId xmlns:a16="http://schemas.microsoft.com/office/drawing/2014/main" id="{D547E362-CD71-4207-B90E-FD852D7FDCFB}"/>
                  </a:ext>
                </a:extLst>
              </p:cNvPr>
              <p:cNvSpPr txBox="1"/>
              <p:nvPr/>
            </p:nvSpPr>
            <p:spPr>
              <a:xfrm>
                <a:off x="1343258" y="650952"/>
                <a:ext cx="850900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新細明體" panose="02020500000000000000" pitchFamily="18" charset="-120"/>
                  </a:rPr>
                  <a:t>Vulnerable </a:t>
                </a:r>
                <a:endParaRPr lang="zh-TW" sz="120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新細明體" panose="02020500000000000000" pitchFamily="18" charset="-120"/>
                  </a:rPr>
                  <a:t>period</a:t>
                </a:r>
                <a:endParaRPr lang="zh-TW" sz="120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p:grp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827D4D21-0837-40F5-8BA0-BDB84324E251}"/>
                </a:ext>
              </a:extLst>
            </p:cNvPr>
            <p:cNvCxnSpPr/>
            <p:nvPr/>
          </p:nvCxnSpPr>
          <p:spPr>
            <a:xfrm>
              <a:off x="528666" y="227890"/>
              <a:ext cx="0" cy="1869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FED0781-6FBB-48C0-B8FE-279CF70677ED}"/>
              </a:ext>
            </a:extLst>
          </p:cNvPr>
          <p:cNvGrpSpPr/>
          <p:nvPr/>
        </p:nvGrpSpPr>
        <p:grpSpPr>
          <a:xfrm>
            <a:off x="1677779" y="3891089"/>
            <a:ext cx="3977640" cy="1199518"/>
            <a:chOff x="0" y="0"/>
            <a:chExt cx="3977640" cy="1199592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7C7CED2F-6B5F-4688-AEFA-F0E78309AAB1}"/>
                </a:ext>
              </a:extLst>
            </p:cNvPr>
            <p:cNvGrpSpPr/>
            <p:nvPr/>
          </p:nvGrpSpPr>
          <p:grpSpPr>
            <a:xfrm>
              <a:off x="0" y="0"/>
              <a:ext cx="3977640" cy="1199592"/>
              <a:chOff x="0" y="0"/>
              <a:chExt cx="3977640" cy="1199592"/>
            </a:xfrm>
          </p:grpSpPr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7EA85C22-9ECC-4379-92C7-BEA1F9FF0D5D}"/>
                  </a:ext>
                </a:extLst>
              </p:cNvPr>
              <p:cNvCxnSpPr/>
              <p:nvPr/>
            </p:nvCxnSpPr>
            <p:spPr>
              <a:xfrm>
                <a:off x="0" y="419100"/>
                <a:ext cx="3977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46BB712-9E72-464A-B091-BA7B5E3163A4}"/>
                  </a:ext>
                </a:extLst>
              </p:cNvPr>
              <p:cNvSpPr/>
              <p:nvPr/>
            </p:nvSpPr>
            <p:spPr>
              <a:xfrm>
                <a:off x="1824066" y="0"/>
                <a:ext cx="1295400" cy="4191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5F2EE219-1504-49CC-939D-627C1DCE475A}"/>
                  </a:ext>
                </a:extLst>
              </p:cNvPr>
              <p:cNvCxnSpPr/>
              <p:nvPr/>
            </p:nvCxnSpPr>
            <p:spPr>
              <a:xfrm>
                <a:off x="543906" y="731520"/>
                <a:ext cx="0" cy="2743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191CFD4A-8448-4ABC-B942-BCD7E318D078}"/>
                  </a:ext>
                </a:extLst>
              </p:cNvPr>
              <p:cNvCxnSpPr/>
              <p:nvPr/>
            </p:nvCxnSpPr>
            <p:spPr>
              <a:xfrm>
                <a:off x="1839306" y="731520"/>
                <a:ext cx="0" cy="2743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字方塊 10">
                    <a:extLst>
                      <a:ext uri="{FF2B5EF4-FFF2-40B4-BE49-F238E27FC236}">
                        <a16:creationId xmlns:a16="http://schemas.microsoft.com/office/drawing/2014/main" id="{E3594EC7-2DD9-4086-8515-6D157AEAD3F5}"/>
                      </a:ext>
                    </a:extLst>
                  </p:cNvPr>
                  <p:cNvSpPr txBox="1"/>
                  <p:nvPr/>
                </p:nvSpPr>
                <p:spPr>
                  <a:xfrm>
                    <a:off x="187098" y="416006"/>
                    <a:ext cx="636905" cy="3200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TW" sz="120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2" name="文字方塊 10">
                    <a:extLst>
                      <a:ext uri="{FF2B5EF4-FFF2-40B4-BE49-F238E27FC236}">
                        <a16:creationId xmlns:a16="http://schemas.microsoft.com/office/drawing/2014/main" id="{A6811743-DCAE-4E81-B6CF-3A6ADD295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098" y="416006"/>
                    <a:ext cx="636905" cy="3200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11">
                    <a:extLst>
                      <a:ext uri="{FF2B5EF4-FFF2-40B4-BE49-F238E27FC236}">
                        <a16:creationId xmlns:a16="http://schemas.microsoft.com/office/drawing/2014/main" id="{3A30C3CE-74D4-4D64-8038-D6684A8AEC88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898" y="429570"/>
                    <a:ext cx="636905" cy="3200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TW" sz="120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3" name="文字方塊 11">
                    <a:extLst>
                      <a:ext uri="{FF2B5EF4-FFF2-40B4-BE49-F238E27FC236}">
                        <a16:creationId xmlns:a16="http://schemas.microsoft.com/office/drawing/2014/main" id="{786C89FC-F4E2-4D3B-8AE3-93AD7D5125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7898" y="429570"/>
                    <a:ext cx="636905" cy="3200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12">
                    <a:extLst>
                      <a:ext uri="{FF2B5EF4-FFF2-40B4-BE49-F238E27FC236}">
                        <a16:creationId xmlns:a16="http://schemas.microsoft.com/office/drawing/2014/main" id="{9A4DDFC5-59F7-4300-AAE9-81E2B52C4DF3}"/>
                      </a:ext>
                    </a:extLst>
                  </p:cNvPr>
                  <p:cNvSpPr txBox="1"/>
                  <p:nvPr/>
                </p:nvSpPr>
                <p:spPr>
                  <a:xfrm>
                    <a:off x="1648697" y="428327"/>
                    <a:ext cx="309880" cy="3200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sz="120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4" name="文字方塊 12">
                    <a:extLst>
                      <a:ext uri="{FF2B5EF4-FFF2-40B4-BE49-F238E27FC236}">
                        <a16:creationId xmlns:a16="http://schemas.microsoft.com/office/drawing/2014/main" id="{14BCA9B1-A710-4769-8306-66118D56D1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8697" y="428327"/>
                    <a:ext cx="309880" cy="32004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335E4E85-D6EE-41C6-B49F-25A7C782EB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666" y="868680"/>
                <a:ext cx="228600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993630E8-19DC-493E-A1AE-90CC1590B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8326" y="868680"/>
                <a:ext cx="22098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字方塊 15">
                <a:extLst>
                  <a:ext uri="{FF2B5EF4-FFF2-40B4-BE49-F238E27FC236}">
                    <a16:creationId xmlns:a16="http://schemas.microsoft.com/office/drawing/2014/main" id="{6D8C5088-DEAB-4F4E-ABE0-669F648EE743}"/>
                  </a:ext>
                </a:extLst>
              </p:cNvPr>
              <p:cNvSpPr txBox="1"/>
              <p:nvPr/>
            </p:nvSpPr>
            <p:spPr>
              <a:xfrm>
                <a:off x="749230" y="650952"/>
                <a:ext cx="850900" cy="548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新細明體" panose="02020500000000000000" pitchFamily="18" charset="-120"/>
                  </a:rPr>
                  <a:t>Vulnerable </a:t>
                </a:r>
                <a:endParaRPr lang="zh-TW" sz="120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新細明體" panose="02020500000000000000" pitchFamily="18" charset="-120"/>
                  </a:rPr>
                  <a:t>period</a:t>
                </a:r>
                <a:endParaRPr lang="zh-TW" sz="120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p:grp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6FB2BAE7-FE06-4CC7-9201-0EC7CCEA84A3}"/>
                </a:ext>
              </a:extLst>
            </p:cNvPr>
            <p:cNvCxnSpPr/>
            <p:nvPr/>
          </p:nvCxnSpPr>
          <p:spPr>
            <a:xfrm>
              <a:off x="528666" y="227890"/>
              <a:ext cx="0" cy="1869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88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04DCADA-002D-4644-BAE6-E7F415E2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326" y="731159"/>
            <a:ext cx="6514307" cy="46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04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DE5FE43-ABF4-496C-AF88-D2AD58F28DDA}"/>
              </a:ext>
            </a:extLst>
          </p:cNvPr>
          <p:cNvSpPr/>
          <p:nvPr/>
        </p:nvSpPr>
        <p:spPr>
          <a:xfrm>
            <a:off x="559501" y="2252437"/>
            <a:ext cx="1249959" cy="65434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pre-DFT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Synchronization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9D16932-D473-4F85-B0E5-4F64A22F777A}"/>
              </a:ext>
            </a:extLst>
          </p:cNvPr>
          <p:cNvSpPr/>
          <p:nvPr/>
        </p:nvSpPr>
        <p:spPr>
          <a:xfrm>
            <a:off x="2121251" y="2252436"/>
            <a:ext cx="1249959" cy="65434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De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CP/CS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E74A08A-9851-4597-8002-22B7F996015F}"/>
              </a:ext>
            </a:extLst>
          </p:cNvPr>
          <p:cNvSpPr/>
          <p:nvPr/>
        </p:nvSpPr>
        <p:spPr>
          <a:xfrm>
            <a:off x="5244226" y="2256636"/>
            <a:ext cx="1249959" cy="65434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post-DFT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Synchronization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3F53F3B-19ED-4ECF-A9F8-CFE9F686410B}"/>
              </a:ext>
            </a:extLst>
          </p:cNvPr>
          <p:cNvSpPr/>
          <p:nvPr/>
        </p:nvSpPr>
        <p:spPr>
          <a:xfrm>
            <a:off x="6847921" y="2256636"/>
            <a:ext cx="1249959" cy="65434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First Channel Estimation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(Preamble)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B8B06A6-15C5-4CBA-894F-1F8725E93B1B}"/>
              </a:ext>
            </a:extLst>
          </p:cNvPr>
          <p:cNvSpPr/>
          <p:nvPr/>
        </p:nvSpPr>
        <p:spPr>
          <a:xfrm>
            <a:off x="8451616" y="2256636"/>
            <a:ext cx="1249959" cy="65434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Second Channel Estimation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(Clustering)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79466F3-B3E4-4336-89AC-A79E4B4F9C33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09460" y="2579607"/>
            <a:ext cx="31179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9807668-6DB7-4160-883B-BC229BA5CB68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>
            <a:off x="4917755" y="2581699"/>
            <a:ext cx="326471" cy="210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27A6D57-848C-4A27-BA90-CF542B5C5F9E}"/>
              </a:ext>
            </a:extLst>
          </p:cNvPr>
          <p:cNvCxnSpPr>
            <a:cxnSpLocks/>
          </p:cNvCxnSpPr>
          <p:nvPr/>
        </p:nvCxnSpPr>
        <p:spPr>
          <a:xfrm flipV="1">
            <a:off x="6512070" y="2583805"/>
            <a:ext cx="353736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B251F0B-910C-4667-9A61-80093C985673}"/>
              </a:ext>
            </a:extLst>
          </p:cNvPr>
          <p:cNvCxnSpPr>
            <a:cxnSpLocks/>
          </p:cNvCxnSpPr>
          <p:nvPr/>
        </p:nvCxnSpPr>
        <p:spPr>
          <a:xfrm flipV="1">
            <a:off x="8097880" y="2579607"/>
            <a:ext cx="353736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8A0346F-9F2F-4D48-8339-FF7DCAFEB54D}"/>
              </a:ext>
            </a:extLst>
          </p:cNvPr>
          <p:cNvCxnSpPr>
            <a:cxnSpLocks/>
          </p:cNvCxnSpPr>
          <p:nvPr/>
        </p:nvCxnSpPr>
        <p:spPr>
          <a:xfrm flipV="1">
            <a:off x="9701575" y="2598477"/>
            <a:ext cx="353736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453A79A-2593-466D-BC24-48C6ED95075F}"/>
              </a:ext>
            </a:extLst>
          </p:cNvPr>
          <p:cNvSpPr/>
          <p:nvPr/>
        </p:nvSpPr>
        <p:spPr>
          <a:xfrm>
            <a:off x="3667796" y="2254528"/>
            <a:ext cx="1249959" cy="65434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DFT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C3692D4-17A9-4F0A-BCE0-8607125C503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371210" y="2579607"/>
            <a:ext cx="296586" cy="209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668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4934018-EBFF-4F11-9646-74108EEE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571500"/>
            <a:ext cx="809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5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9DBE10-69D0-4D02-8310-C3467752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07" y="714085"/>
            <a:ext cx="7692260" cy="54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59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86FC758-1F03-4FE2-9149-1C8C1DAA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28" y="657905"/>
            <a:ext cx="7851435" cy="55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31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EB0AA7-41B7-4CAC-BAB4-BDA83E02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35" y="914400"/>
            <a:ext cx="6499167" cy="458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4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F502BC28-E4D4-476D-A370-0139B91BC5E6}"/>
              </a:ext>
            </a:extLst>
          </p:cNvPr>
          <p:cNvGrpSpPr/>
          <p:nvPr/>
        </p:nvGrpSpPr>
        <p:grpSpPr>
          <a:xfrm>
            <a:off x="2751589" y="809707"/>
            <a:ext cx="6182686" cy="2956950"/>
            <a:chOff x="3170365" y="1883499"/>
            <a:chExt cx="4740453" cy="2218713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118DC5D-E3D2-474D-8A30-3B1CE0AC01E5}"/>
                </a:ext>
              </a:extLst>
            </p:cNvPr>
            <p:cNvGrpSpPr/>
            <p:nvPr/>
          </p:nvGrpSpPr>
          <p:grpSpPr>
            <a:xfrm>
              <a:off x="3170365" y="2357305"/>
              <a:ext cx="2157201" cy="1744891"/>
              <a:chOff x="0" y="281431"/>
              <a:chExt cx="1846986" cy="1367208"/>
            </a:xfrm>
          </p:grpSpPr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BF9C6EED-A319-47FD-8A8E-CACD7C3470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4242" y="1336216"/>
                <a:ext cx="672744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單箭頭接點 7">
                <a:extLst>
                  <a:ext uri="{FF2B5EF4-FFF2-40B4-BE49-F238E27FC236}">
                    <a16:creationId xmlns:a16="http://schemas.microsoft.com/office/drawing/2014/main" id="{2FE20A10-7E07-4C90-A3AD-EA55BB82C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1336216"/>
                <a:ext cx="70741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單箭頭接點 8">
                <a:extLst>
                  <a:ext uri="{FF2B5EF4-FFF2-40B4-BE49-F238E27FC236}">
                    <a16:creationId xmlns:a16="http://schemas.microsoft.com/office/drawing/2014/main" id="{80118EF4-1C36-4A88-B244-7C4F011FAD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5095" y="833297"/>
                <a:ext cx="0" cy="3429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13">
                    <a:extLst>
                      <a:ext uri="{FF2B5EF4-FFF2-40B4-BE49-F238E27FC236}">
                        <a16:creationId xmlns:a16="http://schemas.microsoft.com/office/drawing/2014/main" id="{54112094-012A-42DF-83FB-5DC585997E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147" y="1071966"/>
                    <a:ext cx="236320" cy="2531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𝒑</m:t>
                          </m:r>
                        </m:oMath>
                      </m:oMathPara>
                    </a14:m>
                    <a:endParaRPr lang="zh-TW" dirty="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0" name="文字方塊 13">
                    <a:extLst>
                      <a:ext uri="{FF2B5EF4-FFF2-40B4-BE49-F238E27FC236}">
                        <a16:creationId xmlns:a16="http://schemas.microsoft.com/office/drawing/2014/main" id="{54112094-012A-42DF-83FB-5DC585997E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147" y="1071966"/>
                    <a:ext cx="236320" cy="2531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4">
                    <a:extLst>
                      <a:ext uri="{FF2B5EF4-FFF2-40B4-BE49-F238E27FC236}">
                        <a16:creationId xmlns:a16="http://schemas.microsoft.com/office/drawing/2014/main" id="{62FF8EAB-C7F4-44D2-99FF-25D4802E745F}"/>
                      </a:ext>
                    </a:extLst>
                  </p:cNvPr>
                  <p:cNvSpPr txBox="1"/>
                  <p:nvPr/>
                </p:nvSpPr>
                <p:spPr>
                  <a:xfrm>
                    <a:off x="1409598" y="1084551"/>
                    <a:ext cx="279287" cy="2531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𝒒</m:t>
                          </m:r>
                        </m:oMath>
                      </m:oMathPara>
                    </a14:m>
                    <a:endParaRPr lang="zh-TW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1" name="文字方塊 14">
                    <a:extLst>
                      <a:ext uri="{FF2B5EF4-FFF2-40B4-BE49-F238E27FC236}">
                        <a16:creationId xmlns:a16="http://schemas.microsoft.com/office/drawing/2014/main" id="{62FF8EAB-C7F4-44D2-99FF-25D4802E74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9598" y="1084551"/>
                    <a:ext cx="279287" cy="25318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5">
                    <a:extLst>
                      <a:ext uri="{FF2B5EF4-FFF2-40B4-BE49-F238E27FC236}">
                        <a16:creationId xmlns:a16="http://schemas.microsoft.com/office/drawing/2014/main" id="{D6D258DD-94D9-4508-B58A-7E22D7FB046B}"/>
                      </a:ext>
                    </a:extLst>
                  </p:cNvPr>
                  <p:cNvSpPr txBox="1"/>
                  <p:nvPr/>
                </p:nvSpPr>
                <p:spPr>
                  <a:xfrm>
                    <a:off x="894182" y="881123"/>
                    <a:ext cx="872645" cy="3848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新細明體" panose="02020500000000000000" pitchFamily="18" charset="-120"/>
                            </a:rPr>
                            <m:t>𝒈</m:t>
                          </m:r>
                          <m:r>
                            <a:rPr lang="en-US" b="1" i="1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新細明體" panose="02020500000000000000" pitchFamily="18" charset="-120"/>
                            </a:rPr>
                            <m:t>(</m:t>
                          </m:r>
                          <m:r>
                            <a:rPr lang="en-US" b="1" i="1" kern="1200" dirty="0" err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新細明體" panose="02020500000000000000" pitchFamily="18" charset="-120"/>
                            </a:rPr>
                            <m:t>𝒑</m:t>
                          </m:r>
                          <m:r>
                            <a:rPr lang="en-US" b="1" i="1" kern="1200" dirty="0" err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b="1" i="1" kern="1200" dirty="0" err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新細明體" panose="02020500000000000000" pitchFamily="18" charset="-120"/>
                            </a:rPr>
                            <m:t>𝒒</m:t>
                          </m:r>
                          <m:r>
                            <a:rPr lang="en-US" b="1" i="1" kern="1200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新細明體" panose="02020500000000000000" pitchFamily="18" charset="-120"/>
                            </a:rPr>
                            <m:t>)</m:t>
                          </m:r>
                        </m:oMath>
                      </m:oMathPara>
                    </a14:m>
                    <a:endParaRPr lang="zh-TW" dirty="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2" name="文字方塊 15">
                    <a:extLst>
                      <a:ext uri="{FF2B5EF4-FFF2-40B4-BE49-F238E27FC236}">
                        <a16:creationId xmlns:a16="http://schemas.microsoft.com/office/drawing/2014/main" id="{D6D258DD-94D9-4508-B58A-7E22D7FB04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182" y="881123"/>
                    <a:ext cx="872645" cy="3848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3A8FF671-A097-48ED-9320-F846621EBC79}"/>
                  </a:ext>
                </a:extLst>
              </p:cNvPr>
              <p:cNvGrpSpPr/>
              <p:nvPr/>
            </p:nvGrpSpPr>
            <p:grpSpPr>
              <a:xfrm>
                <a:off x="537068" y="281431"/>
                <a:ext cx="872845" cy="1367208"/>
                <a:chOff x="537068" y="281431"/>
                <a:chExt cx="872845" cy="1367208"/>
              </a:xfrm>
            </p:grpSpPr>
            <p:sp>
              <p:nvSpPr>
                <p:cNvPr id="14" name="流程圖: 或 13">
                  <a:extLst>
                    <a:ext uri="{FF2B5EF4-FFF2-40B4-BE49-F238E27FC236}">
                      <a16:creationId xmlns:a16="http://schemas.microsoft.com/office/drawing/2014/main" id="{BE75E17B-19D8-4702-9F3D-A701DF23A6C0}"/>
                    </a:ext>
                  </a:extLst>
                </p:cNvPr>
                <p:cNvSpPr/>
                <p:nvPr/>
              </p:nvSpPr>
              <p:spPr>
                <a:xfrm>
                  <a:off x="739355" y="444677"/>
                  <a:ext cx="411480" cy="388620"/>
                </a:xfrm>
                <a:prstGeom prst="flowChartOr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15" name="群組 14">
                  <a:extLst>
                    <a:ext uri="{FF2B5EF4-FFF2-40B4-BE49-F238E27FC236}">
                      <a16:creationId xmlns:a16="http://schemas.microsoft.com/office/drawing/2014/main" id="{0F7F7EBC-B8A4-4DE4-A855-4F21DD5B4963}"/>
                    </a:ext>
                  </a:extLst>
                </p:cNvPr>
                <p:cNvGrpSpPr/>
                <p:nvPr/>
              </p:nvGrpSpPr>
              <p:grpSpPr>
                <a:xfrm>
                  <a:off x="739355" y="1176198"/>
                  <a:ext cx="411480" cy="320040"/>
                  <a:chOff x="739355" y="1176198"/>
                  <a:chExt cx="411480" cy="281940"/>
                </a:xfrm>
              </p:grpSpPr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397FF8A5-9CF2-4C86-8025-1962CE59A68B}"/>
                      </a:ext>
                    </a:extLst>
                  </p:cNvPr>
                  <p:cNvSpPr/>
                  <p:nvPr/>
                </p:nvSpPr>
                <p:spPr>
                  <a:xfrm>
                    <a:off x="739355" y="1176198"/>
                    <a:ext cx="411480" cy="28194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dirty="0"/>
                  </a:p>
                </p:txBody>
              </p:sp>
              <p:cxnSp>
                <p:nvCxnSpPr>
                  <p:cNvPr id="18" name="直線接點 17">
                    <a:extLst>
                      <a:ext uri="{FF2B5EF4-FFF2-40B4-BE49-F238E27FC236}">
                        <a16:creationId xmlns:a16="http://schemas.microsoft.com/office/drawing/2014/main" id="{DCBA0415-A9BD-441E-BD59-0570E956A675}"/>
                      </a:ext>
                    </a:extLst>
                  </p:cNvPr>
                  <p:cNvCxnSpPr/>
                  <p:nvPr/>
                </p:nvCxnSpPr>
                <p:spPr>
                  <a:xfrm>
                    <a:off x="838415" y="1267638"/>
                    <a:ext cx="22098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線接點 18">
                    <a:extLst>
                      <a:ext uri="{FF2B5EF4-FFF2-40B4-BE49-F238E27FC236}">
                        <a16:creationId xmlns:a16="http://schemas.microsoft.com/office/drawing/2014/main" id="{C877DB1B-F552-4494-AA0E-7F46B4F8C416}"/>
                      </a:ext>
                    </a:extLst>
                  </p:cNvPr>
                  <p:cNvCxnSpPr/>
                  <p:nvPr/>
                </p:nvCxnSpPr>
                <p:spPr>
                  <a:xfrm>
                    <a:off x="838415" y="1366698"/>
                    <a:ext cx="22098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5807497-001F-465E-83EC-6332ABC6239B}"/>
                    </a:ext>
                  </a:extLst>
                </p:cNvPr>
                <p:cNvSpPr/>
                <p:nvPr/>
              </p:nvSpPr>
              <p:spPr>
                <a:xfrm>
                  <a:off x="537068" y="281431"/>
                  <a:ext cx="872845" cy="1367208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AD7E97C-AD6B-440F-9727-640FDE8C0C93}"/>
                </a:ext>
              </a:extLst>
            </p:cNvPr>
            <p:cNvGrpSpPr/>
            <p:nvPr/>
          </p:nvGrpSpPr>
          <p:grpSpPr>
            <a:xfrm>
              <a:off x="5794597" y="2357305"/>
              <a:ext cx="2116221" cy="1744907"/>
              <a:chOff x="0" y="281420"/>
              <a:chExt cx="1846986" cy="1367208"/>
            </a:xfrm>
          </p:grpSpPr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FC321B2E-CFD0-4D40-9AF9-EBFE693DA1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4242" y="643687"/>
                <a:ext cx="672744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02EAE0F3-4F7F-4B0B-988F-A349BB5C3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34328"/>
                <a:ext cx="70741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5F3A1704-07B7-4960-850B-A317ED85F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095" y="833286"/>
                <a:ext cx="0" cy="3429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字方塊 18">
                    <a:extLst>
                      <a:ext uri="{FF2B5EF4-FFF2-40B4-BE49-F238E27FC236}">
                        <a16:creationId xmlns:a16="http://schemas.microsoft.com/office/drawing/2014/main" id="{93F69B70-74E1-4CB3-81F3-FE33389C1904}"/>
                      </a:ext>
                    </a:extLst>
                  </p:cNvPr>
                  <p:cNvSpPr txBox="1"/>
                  <p:nvPr/>
                </p:nvSpPr>
                <p:spPr>
                  <a:xfrm>
                    <a:off x="166147" y="370161"/>
                    <a:ext cx="236320" cy="2531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𝒑</m:t>
                          </m:r>
                        </m:oMath>
                      </m:oMathPara>
                    </a14:m>
                    <a:endParaRPr lang="zh-TW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6" name="文字方塊 18">
                    <a:extLst>
                      <a:ext uri="{FF2B5EF4-FFF2-40B4-BE49-F238E27FC236}">
                        <a16:creationId xmlns:a16="http://schemas.microsoft.com/office/drawing/2014/main" id="{93F69B70-74E1-4CB3-81F3-FE33389C19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147" y="370161"/>
                    <a:ext cx="236320" cy="25318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19">
                    <a:extLst>
                      <a:ext uri="{FF2B5EF4-FFF2-40B4-BE49-F238E27FC236}">
                        <a16:creationId xmlns:a16="http://schemas.microsoft.com/office/drawing/2014/main" id="{DDC70145-EE1B-4F4B-840F-B0AD316B6E2B}"/>
                      </a:ext>
                    </a:extLst>
                  </p:cNvPr>
                  <p:cNvSpPr txBox="1"/>
                  <p:nvPr/>
                </p:nvSpPr>
                <p:spPr>
                  <a:xfrm>
                    <a:off x="1409598" y="392103"/>
                    <a:ext cx="279287" cy="2531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𝒒</m:t>
                          </m:r>
                        </m:oMath>
                      </m:oMathPara>
                    </a14:m>
                    <a:endParaRPr lang="zh-TW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7" name="文字方塊 19">
                    <a:extLst>
                      <a:ext uri="{FF2B5EF4-FFF2-40B4-BE49-F238E27FC236}">
                        <a16:creationId xmlns:a16="http://schemas.microsoft.com/office/drawing/2014/main" id="{DDC70145-EE1B-4F4B-840F-B0AD316B6E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9598" y="392103"/>
                    <a:ext cx="279287" cy="25318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0">
                    <a:extLst>
                      <a:ext uri="{FF2B5EF4-FFF2-40B4-BE49-F238E27FC236}">
                        <a16:creationId xmlns:a16="http://schemas.microsoft.com/office/drawing/2014/main" id="{0A9A0D1B-0E06-4665-8B0E-4D2F37656BBE}"/>
                      </a:ext>
                    </a:extLst>
                  </p:cNvPr>
                  <p:cNvSpPr txBox="1"/>
                  <p:nvPr/>
                </p:nvSpPr>
                <p:spPr>
                  <a:xfrm>
                    <a:off x="944882" y="863078"/>
                    <a:ext cx="872645" cy="2531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imes" panose="02020603050405020304" pitchFamily="18" charset="0"/>
                            </a:rPr>
                            <m:t>𝒇</m:t>
                          </m:r>
                          <m:r>
                            <a:rPr lang="en-US" b="1" i="1" kern="12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imes" panose="02020603050405020304" pitchFamily="18" charset="0"/>
                            </a:rPr>
                            <m:t>(</m:t>
                          </m:r>
                          <m:r>
                            <a:rPr lang="en-US" b="1" i="1" kern="1200" dirty="0" err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imes" panose="02020603050405020304" pitchFamily="18" charset="0"/>
                            </a:rPr>
                            <m:t>𝒑</m:t>
                          </m:r>
                          <m:r>
                            <a:rPr lang="en-US" b="1" i="1" kern="1200" dirty="0" err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imes" panose="02020603050405020304" pitchFamily="18" charset="0"/>
                            </a:rPr>
                            <m:t>,</m:t>
                          </m:r>
                          <m:r>
                            <a:rPr lang="en-US" b="1" i="1" kern="1200" dirty="0" err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imes" panose="02020603050405020304" pitchFamily="18" charset="0"/>
                            </a:rPr>
                            <m:t>𝒒</m:t>
                          </m:r>
                          <m:r>
                            <a:rPr lang="en-US" b="1" i="1" kern="1200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imes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dirty="0">
                      <a:effectLst/>
                      <a:latin typeface="Times" panose="02020603050405020304" pitchFamily="18" charset="0"/>
                      <a:ea typeface="新細明體" panose="02020500000000000000" pitchFamily="18" charset="-12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文字方塊 20">
                    <a:extLst>
                      <a:ext uri="{FF2B5EF4-FFF2-40B4-BE49-F238E27FC236}">
                        <a16:creationId xmlns:a16="http://schemas.microsoft.com/office/drawing/2014/main" id="{0A9A0D1B-0E06-4665-8B0E-4D2F37656B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882" y="863078"/>
                    <a:ext cx="872645" cy="25318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D32BD4F8-C2C8-4354-8C76-25C9F1A9CF21}"/>
                  </a:ext>
                </a:extLst>
              </p:cNvPr>
              <p:cNvGrpSpPr/>
              <p:nvPr/>
            </p:nvGrpSpPr>
            <p:grpSpPr>
              <a:xfrm>
                <a:off x="537068" y="281420"/>
                <a:ext cx="872845" cy="1367208"/>
                <a:chOff x="537068" y="281420"/>
                <a:chExt cx="872845" cy="1367208"/>
              </a:xfrm>
            </p:grpSpPr>
            <p:sp>
              <p:nvSpPr>
                <p:cNvPr id="30" name="流程圖: 或 29">
                  <a:extLst>
                    <a:ext uri="{FF2B5EF4-FFF2-40B4-BE49-F238E27FC236}">
                      <a16:creationId xmlns:a16="http://schemas.microsoft.com/office/drawing/2014/main" id="{2FE79BB9-FB63-404E-ABE7-58388F1F00E1}"/>
                    </a:ext>
                  </a:extLst>
                </p:cNvPr>
                <p:cNvSpPr/>
                <p:nvPr/>
              </p:nvSpPr>
              <p:spPr>
                <a:xfrm>
                  <a:off x="739355" y="444666"/>
                  <a:ext cx="411480" cy="388620"/>
                </a:xfrm>
                <a:prstGeom prst="flowChartOr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9C6F2AA5-174B-4063-BDAA-79DB0D92AE9F}"/>
                    </a:ext>
                  </a:extLst>
                </p:cNvPr>
                <p:cNvGrpSpPr/>
                <p:nvPr/>
              </p:nvGrpSpPr>
              <p:grpSpPr>
                <a:xfrm>
                  <a:off x="739355" y="1176187"/>
                  <a:ext cx="411480" cy="320040"/>
                  <a:chOff x="739355" y="1176187"/>
                  <a:chExt cx="411480" cy="281940"/>
                </a:xfrm>
              </p:grpSpPr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B393BA28-4D42-4011-A3B2-9EA3287C4AA4}"/>
                      </a:ext>
                    </a:extLst>
                  </p:cNvPr>
                  <p:cNvSpPr/>
                  <p:nvPr/>
                </p:nvSpPr>
                <p:spPr>
                  <a:xfrm>
                    <a:off x="739355" y="1176187"/>
                    <a:ext cx="411480" cy="28194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/>
                  </a:p>
                </p:txBody>
              </p:sp>
              <p:cxnSp>
                <p:nvCxnSpPr>
                  <p:cNvPr id="34" name="直線接點 33">
                    <a:extLst>
                      <a:ext uri="{FF2B5EF4-FFF2-40B4-BE49-F238E27FC236}">
                        <a16:creationId xmlns:a16="http://schemas.microsoft.com/office/drawing/2014/main" id="{D368562A-3150-44CB-B0A2-FF2283CCEEEE}"/>
                      </a:ext>
                    </a:extLst>
                  </p:cNvPr>
                  <p:cNvCxnSpPr/>
                  <p:nvPr/>
                </p:nvCxnSpPr>
                <p:spPr>
                  <a:xfrm>
                    <a:off x="838415" y="1267627"/>
                    <a:ext cx="22098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線接點 34">
                    <a:extLst>
                      <a:ext uri="{FF2B5EF4-FFF2-40B4-BE49-F238E27FC236}">
                        <a16:creationId xmlns:a16="http://schemas.microsoft.com/office/drawing/2014/main" id="{1C45E3F4-EF5F-4669-B20C-D6A211726380}"/>
                      </a:ext>
                    </a:extLst>
                  </p:cNvPr>
                  <p:cNvCxnSpPr/>
                  <p:nvPr/>
                </p:nvCxnSpPr>
                <p:spPr>
                  <a:xfrm>
                    <a:off x="838415" y="1366687"/>
                    <a:ext cx="22098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D003C061-1F6D-42A1-8BD8-08A515E6D686}"/>
                    </a:ext>
                  </a:extLst>
                </p:cNvPr>
                <p:cNvSpPr/>
                <p:nvPr/>
              </p:nvSpPr>
              <p:spPr>
                <a:xfrm>
                  <a:off x="537068" y="281420"/>
                  <a:ext cx="872845" cy="1367208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6CC4BDB-4557-431A-8E88-42176D7AEBEA}"/>
                    </a:ext>
                  </a:extLst>
                </p:cNvPr>
                <p:cNvSpPr txBox="1"/>
                <p:nvPr/>
              </p:nvSpPr>
              <p:spPr>
                <a:xfrm>
                  <a:off x="3699656" y="1888882"/>
                  <a:ext cx="896828" cy="2771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a14:m>
                  <a:r>
                    <a:rPr lang="en-US" altLang="zh-TW" dirty="0"/>
                    <a:t>-</a:t>
                  </a:r>
                  <a:r>
                    <a:rPr lang="en-US" altLang="zh-TW" dirty="0">
                      <a:latin typeface="Times" panose="02020603050405020304" pitchFamily="18" charset="0"/>
                      <a:cs typeface="Times" panose="02020603050405020304" pitchFamily="18" charset="0"/>
                    </a:rPr>
                    <a:t>function</a:t>
                  </a:r>
                  <a:endParaRPr lang="zh-TW" altLang="en-US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6CC4BDB-4557-431A-8E88-42176D7AE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9656" y="1888882"/>
                  <a:ext cx="896828" cy="277124"/>
                </a:xfrm>
                <a:prstGeom prst="rect">
                  <a:avLst/>
                </a:prstGeom>
                <a:blipFill>
                  <a:blip r:embed="rId16"/>
                  <a:stretch>
                    <a:fillRect t="-9836" r="-4188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AE43BDBF-A72D-4925-AD9B-F91A0EED98C8}"/>
                    </a:ext>
                  </a:extLst>
                </p:cNvPr>
                <p:cNvSpPr txBox="1"/>
                <p:nvPr/>
              </p:nvSpPr>
              <p:spPr>
                <a:xfrm>
                  <a:off x="6359454" y="1883499"/>
                  <a:ext cx="887881" cy="2771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altLang="zh-TW" dirty="0"/>
                    <a:t>-</a:t>
                  </a:r>
                  <a:r>
                    <a:rPr lang="en-US" altLang="zh-TW" dirty="0">
                      <a:latin typeface="Times" panose="02020603050405020304" pitchFamily="18" charset="0"/>
                      <a:cs typeface="Times" panose="02020603050405020304" pitchFamily="18" charset="0"/>
                    </a:rPr>
                    <a:t>function</a:t>
                  </a:r>
                  <a:endParaRPr lang="zh-TW" altLang="en-US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AE43BDBF-A72D-4925-AD9B-F91A0EED9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454" y="1883499"/>
                  <a:ext cx="887881" cy="277124"/>
                </a:xfrm>
                <a:prstGeom prst="rect">
                  <a:avLst/>
                </a:prstGeom>
                <a:blipFill>
                  <a:blip r:embed="rId17"/>
                  <a:stretch>
                    <a:fillRect l="-1579" t="-11667" r="-3684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78924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F5701DD-696F-4F2F-BC58-B62663F3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571500"/>
            <a:ext cx="8096250" cy="5715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1D1FAC8-B431-44A8-8900-D745C3598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1" t="69893" r="30160" b="12347"/>
          <a:stretch/>
        </p:blipFill>
        <p:spPr>
          <a:xfrm>
            <a:off x="3172968" y="4562856"/>
            <a:ext cx="4535424" cy="1014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DAE6A22-C334-437F-B1D8-E014FA5AA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7" t="70122" r="30607" b="12118"/>
          <a:stretch/>
        </p:blipFill>
        <p:spPr>
          <a:xfrm>
            <a:off x="3205014" y="4562856"/>
            <a:ext cx="4471332" cy="10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30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02B6B5E-2DD6-46F5-A979-21E894D13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571500"/>
            <a:ext cx="809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2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1C614FE-C437-450B-AAB6-638CAF3EDB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626418"/>
                  </p:ext>
                </p:extLst>
              </p:nvPr>
            </p:nvGraphicFramePr>
            <p:xfrm>
              <a:off x="2766801" y="1932699"/>
              <a:ext cx="43927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9271">
                      <a:extLst>
                        <a:ext uri="{9D8B030D-6E8A-4147-A177-3AD203B41FA5}">
                          <a16:colId xmlns:a16="http://schemas.microsoft.com/office/drawing/2014/main" val="268260490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58577058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31044310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413273750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31327909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7074832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620372259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50954353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98900342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589893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𝐶𝑃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𝐶𝑃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028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1C614FE-C437-450B-AAB6-638CAF3EDB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626418"/>
                  </p:ext>
                </p:extLst>
              </p:nvPr>
            </p:nvGraphicFramePr>
            <p:xfrm>
              <a:off x="2766801" y="1932699"/>
              <a:ext cx="43927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9271">
                      <a:extLst>
                        <a:ext uri="{9D8B030D-6E8A-4147-A177-3AD203B41FA5}">
                          <a16:colId xmlns:a16="http://schemas.microsoft.com/office/drawing/2014/main" val="268260490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58577058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31044310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413273750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31327909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7074832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620372259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50954353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98900342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589893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389" t="-1639" r="-90833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1389" t="-1639" r="-80833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98630" t="-1639" r="-69726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02778" t="-1639" r="-60694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402778" t="-1639" r="-50694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502778" t="-1639" r="-40694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602778" t="-1639" r="-30694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693151" t="-1639" r="-20274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804167" t="-1639" r="-105556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904167" t="-1639" r="-5556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0288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211355C-0F9A-4870-B9F4-F56A6A0392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091505"/>
                  </p:ext>
                </p:extLst>
              </p:nvPr>
            </p:nvGraphicFramePr>
            <p:xfrm>
              <a:off x="5095010" y="2426505"/>
              <a:ext cx="440862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0862">
                      <a:extLst>
                        <a:ext uri="{9D8B030D-6E8A-4147-A177-3AD203B41FA5}">
                          <a16:colId xmlns:a16="http://schemas.microsoft.com/office/drawing/2014/main" val="2682604902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585770584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2310443106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4132737500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3313279096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70748324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3620372259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1509543532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1989003420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2589893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𝐶𝑃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𝐶𝑃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028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211355C-0F9A-4870-B9F4-F56A6A0392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091505"/>
                  </p:ext>
                </p:extLst>
              </p:nvPr>
            </p:nvGraphicFramePr>
            <p:xfrm>
              <a:off x="5095010" y="2426505"/>
              <a:ext cx="440862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0862">
                      <a:extLst>
                        <a:ext uri="{9D8B030D-6E8A-4147-A177-3AD203B41FA5}">
                          <a16:colId xmlns:a16="http://schemas.microsoft.com/office/drawing/2014/main" val="2682604902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585770584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2310443106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4132737500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3313279096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70748324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3620372259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1509543532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1989003420"/>
                        </a:ext>
                      </a:extLst>
                    </a:gridCol>
                    <a:gridCol w="440862">
                      <a:extLst>
                        <a:ext uri="{9D8B030D-6E8A-4147-A177-3AD203B41FA5}">
                          <a16:colId xmlns:a16="http://schemas.microsoft.com/office/drawing/2014/main" val="2589893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1639" r="-91250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80000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202778" t="-1639" r="-711111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298630" t="-1639" r="-60137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404167" t="-1639" r="-509722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504167" t="-1639" r="-409722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595890" t="-1639" r="-30411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05556" t="-1639" r="-20833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94521" t="-1639" r="-105479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906944" t="-1639" r="-6944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0288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5F9CB6D-1585-433D-B0AF-9958CBE366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923910"/>
                  </p:ext>
                </p:extLst>
              </p:nvPr>
            </p:nvGraphicFramePr>
            <p:xfrm>
              <a:off x="7163639" y="1937950"/>
              <a:ext cx="112776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7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05F9CB6D-1585-433D-B0AF-9958CBE366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923910"/>
                  </p:ext>
                </p:extLst>
              </p:nvPr>
            </p:nvGraphicFramePr>
            <p:xfrm>
              <a:off x="7163639" y="1937950"/>
              <a:ext cx="112776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7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538" t="-1613" r="-2151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78CA9A72-9F22-4485-9896-38080F117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791181"/>
                  </p:ext>
                </p:extLst>
              </p:nvPr>
            </p:nvGraphicFramePr>
            <p:xfrm>
              <a:off x="9503626" y="2425630"/>
              <a:ext cx="112776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7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78CA9A72-9F22-4485-9896-38080F117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791181"/>
                  </p:ext>
                </p:extLst>
              </p:nvPr>
            </p:nvGraphicFramePr>
            <p:xfrm>
              <a:off x="9503626" y="2425630"/>
              <a:ext cx="112776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7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538" t="-1613" r="-2688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DF31942-9AFB-411A-81D1-731F4E36D7F1}"/>
              </a:ext>
            </a:extLst>
          </p:cNvPr>
          <p:cNvSpPr/>
          <p:nvPr/>
        </p:nvSpPr>
        <p:spPr>
          <a:xfrm>
            <a:off x="5382031" y="1794070"/>
            <a:ext cx="1765701" cy="1140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641DBE-8CE2-4820-A40D-F5DD6FE330D8}"/>
              </a:ext>
            </a:extLst>
          </p:cNvPr>
          <p:cNvSpPr/>
          <p:nvPr/>
        </p:nvSpPr>
        <p:spPr>
          <a:xfrm>
            <a:off x="3191566" y="1794070"/>
            <a:ext cx="1765701" cy="1140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070FCD-8EA8-4F01-A403-401973F73057}"/>
              </a:ext>
            </a:extLst>
          </p:cNvPr>
          <p:cNvSpPr txBox="1"/>
          <p:nvPr/>
        </p:nvSpPr>
        <p:spPr>
          <a:xfrm>
            <a:off x="5879102" y="2862908"/>
            <a:ext cx="1874629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Phase shift</a:t>
            </a:r>
            <a:endParaRPr lang="zh-TW" altLang="en-US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71CD46-8939-45A1-80E7-D6176ABA4B6F}"/>
              </a:ext>
            </a:extLst>
          </p:cNvPr>
          <p:cNvSpPr/>
          <p:nvPr/>
        </p:nvSpPr>
        <p:spPr>
          <a:xfrm>
            <a:off x="5389780" y="2418091"/>
            <a:ext cx="1753924" cy="503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6F82E45-E03B-4128-8883-CDEA3BFE5838}"/>
              </a:ext>
            </a:extLst>
          </p:cNvPr>
          <p:cNvCxnSpPr>
            <a:cxnSpLocks/>
          </p:cNvCxnSpPr>
          <p:nvPr/>
        </p:nvCxnSpPr>
        <p:spPr>
          <a:xfrm>
            <a:off x="2275499" y="2212743"/>
            <a:ext cx="446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A53D796-1B3E-4E96-9FBC-63B7506FB49D}"/>
              </a:ext>
            </a:extLst>
          </p:cNvPr>
          <p:cNvCxnSpPr>
            <a:cxnSpLocks/>
          </p:cNvCxnSpPr>
          <p:nvPr/>
        </p:nvCxnSpPr>
        <p:spPr>
          <a:xfrm>
            <a:off x="2275499" y="2743310"/>
            <a:ext cx="27982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D58741E-31AC-47FA-9E81-AB95AC2E4AA0}"/>
                  </a:ext>
                </a:extLst>
              </p:cNvPr>
              <p:cNvSpPr txBox="1"/>
              <p:nvPr/>
            </p:nvSpPr>
            <p:spPr>
              <a:xfrm>
                <a:off x="2357583" y="1843411"/>
                <a:ext cx="304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D58741E-31AC-47FA-9E81-AB95AC2E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583" y="1843411"/>
                <a:ext cx="304993" cy="369332"/>
              </a:xfrm>
              <a:prstGeom prst="rect">
                <a:avLst/>
              </a:prstGeom>
              <a:blipFill>
                <a:blip r:embed="rId6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35AF9AD-04A5-4D78-829B-3CB812495DBE}"/>
                  </a:ext>
                </a:extLst>
              </p:cNvPr>
              <p:cNvSpPr txBox="1"/>
              <p:nvPr/>
            </p:nvSpPr>
            <p:spPr>
              <a:xfrm>
                <a:off x="3369629" y="2378895"/>
                <a:ext cx="304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35AF9AD-04A5-4D78-829B-3CB812495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29" y="2378895"/>
                <a:ext cx="304993" cy="369332"/>
              </a:xfrm>
              <a:prstGeom prst="rect">
                <a:avLst/>
              </a:prstGeom>
              <a:blipFill>
                <a:blip r:embed="rId7"/>
                <a:stretch>
                  <a:fillRect r="-1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AB6C3288-BF66-429E-B443-C01F10369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827212"/>
                  </p:ext>
                </p:extLst>
              </p:nvPr>
            </p:nvGraphicFramePr>
            <p:xfrm>
              <a:off x="2628261" y="4249389"/>
              <a:ext cx="43927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9271">
                      <a:extLst>
                        <a:ext uri="{9D8B030D-6E8A-4147-A177-3AD203B41FA5}">
                          <a16:colId xmlns:a16="http://schemas.microsoft.com/office/drawing/2014/main" val="268260490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58577058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31044310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413273750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31327909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7074832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620372259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50954353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98900342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589893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𝐶𝑃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𝐶𝑃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028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AB6C3288-BF66-429E-B443-C01F10369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827212"/>
                  </p:ext>
                </p:extLst>
              </p:nvPr>
            </p:nvGraphicFramePr>
            <p:xfrm>
              <a:off x="2628261" y="4249389"/>
              <a:ext cx="43927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9271">
                      <a:extLst>
                        <a:ext uri="{9D8B030D-6E8A-4147-A177-3AD203B41FA5}">
                          <a16:colId xmlns:a16="http://schemas.microsoft.com/office/drawing/2014/main" val="268260490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58577058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31044310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413273750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31327909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7074832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620372259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50954353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98900342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589893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389" t="-1639" r="-90694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01389" t="-1639" r="-80694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201389" t="-1639" r="-70694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301389" t="-1639" r="-60694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395890" t="-1639" r="-498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502778" t="-1639" r="-405556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602778" t="-1639" r="-305556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702778" t="-1639" r="-205556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802778" t="-1639" r="-105556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902778" t="-1639" r="-5556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0288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0C27B04A-80B1-4CE9-A5F1-78BED52E1E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612902"/>
                  </p:ext>
                </p:extLst>
              </p:nvPr>
            </p:nvGraphicFramePr>
            <p:xfrm>
              <a:off x="5956504" y="4726205"/>
              <a:ext cx="43927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9271">
                      <a:extLst>
                        <a:ext uri="{9D8B030D-6E8A-4147-A177-3AD203B41FA5}">
                          <a16:colId xmlns:a16="http://schemas.microsoft.com/office/drawing/2014/main" val="268260490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58577058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31044310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413273750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31327909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7074832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620372259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50954353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98900342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589893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𝐶𝑃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𝐶𝑃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028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0C27B04A-80B1-4CE9-A5F1-78BED52E1E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612902"/>
                  </p:ext>
                </p:extLst>
              </p:nvPr>
            </p:nvGraphicFramePr>
            <p:xfrm>
              <a:off x="5956504" y="4726205"/>
              <a:ext cx="439271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9271">
                      <a:extLst>
                        <a:ext uri="{9D8B030D-6E8A-4147-A177-3AD203B41FA5}">
                          <a16:colId xmlns:a16="http://schemas.microsoft.com/office/drawing/2014/main" val="268260490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58577058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31044310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413273750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313279096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70748324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3620372259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509543532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1989003420"/>
                        </a:ext>
                      </a:extLst>
                    </a:gridCol>
                    <a:gridCol w="439271">
                      <a:extLst>
                        <a:ext uri="{9D8B030D-6E8A-4147-A177-3AD203B41FA5}">
                          <a16:colId xmlns:a16="http://schemas.microsoft.com/office/drawing/2014/main" val="2589893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1389" t="-1613" r="-90694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101389" t="-1613" r="-80694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201389" t="-1613" r="-70694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301389" t="-1613" r="-606944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395890" t="-1613" r="-498630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502778" t="-1613" r="-40555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602778" t="-1613" r="-30555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702778" t="-1613" r="-20555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802778" t="-1613" r="-105556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9"/>
                          <a:stretch>
                            <a:fillRect l="-902778" t="-1613" r="-5556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0288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05982D6C-E0AD-4FAA-803C-AA7110353D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359193"/>
                  </p:ext>
                </p:extLst>
              </p:nvPr>
            </p:nvGraphicFramePr>
            <p:xfrm>
              <a:off x="7025099" y="4254640"/>
              <a:ext cx="112776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7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05982D6C-E0AD-4FAA-803C-AA7110353D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359193"/>
                  </p:ext>
                </p:extLst>
              </p:nvPr>
            </p:nvGraphicFramePr>
            <p:xfrm>
              <a:off x="7025099" y="4254640"/>
              <a:ext cx="112776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7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10"/>
                          <a:stretch>
                            <a:fillRect l="-538" t="-1613" r="-2151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DD852F28-7C83-4EE3-A6CF-606B2ACA2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0972138"/>
                  </p:ext>
                </p:extLst>
              </p:nvPr>
            </p:nvGraphicFramePr>
            <p:xfrm>
              <a:off x="10365119" y="4725330"/>
              <a:ext cx="112776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7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DD852F28-7C83-4EE3-A6CF-606B2ACA2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0972138"/>
                  </p:ext>
                </p:extLst>
              </p:nvPr>
            </p:nvGraphicFramePr>
            <p:xfrm>
              <a:off x="10365119" y="4725330"/>
              <a:ext cx="112776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77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11"/>
                          <a:stretch>
                            <a:fillRect l="-538" t="-1639" r="-2151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990CDDD3-E578-4721-A8D2-4B680449709F}"/>
              </a:ext>
            </a:extLst>
          </p:cNvPr>
          <p:cNvSpPr/>
          <p:nvPr/>
        </p:nvSpPr>
        <p:spPr>
          <a:xfrm>
            <a:off x="3058915" y="3956502"/>
            <a:ext cx="1765701" cy="1140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7DE28B-C035-4AB0-A575-45656D6048EB}"/>
              </a:ext>
            </a:extLst>
          </p:cNvPr>
          <p:cNvSpPr/>
          <p:nvPr/>
        </p:nvSpPr>
        <p:spPr>
          <a:xfrm>
            <a:off x="5236946" y="3955627"/>
            <a:ext cx="1765701" cy="1140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E8D8B-1121-48A6-A0B0-2AB450E343BD}"/>
              </a:ext>
            </a:extLst>
          </p:cNvPr>
          <p:cNvSpPr txBox="1"/>
          <p:nvPr/>
        </p:nvSpPr>
        <p:spPr>
          <a:xfrm>
            <a:off x="7089652" y="4435563"/>
            <a:ext cx="283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Multi user interference(MUI)</a:t>
            </a:r>
            <a:endParaRPr lang="zh-TW" altLang="en-US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AED6F0-4BD1-4298-9CAF-09AE835035A2}"/>
              </a:ext>
            </a:extLst>
          </p:cNvPr>
          <p:cNvSpPr/>
          <p:nvPr/>
        </p:nvSpPr>
        <p:spPr>
          <a:xfrm>
            <a:off x="5255270" y="4632392"/>
            <a:ext cx="1753924" cy="503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25608C9-7B04-44D5-AB9D-B4523709ADD1}"/>
              </a:ext>
            </a:extLst>
          </p:cNvPr>
          <p:cNvCxnSpPr>
            <a:cxnSpLocks/>
          </p:cNvCxnSpPr>
          <p:nvPr/>
        </p:nvCxnSpPr>
        <p:spPr>
          <a:xfrm>
            <a:off x="2157074" y="4539720"/>
            <a:ext cx="4465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C2EB2D51-CAEF-4B6F-A46E-C10B7E06C44C}"/>
              </a:ext>
            </a:extLst>
          </p:cNvPr>
          <p:cNvCxnSpPr>
            <a:cxnSpLocks/>
          </p:cNvCxnSpPr>
          <p:nvPr/>
        </p:nvCxnSpPr>
        <p:spPr>
          <a:xfrm>
            <a:off x="2157074" y="5070287"/>
            <a:ext cx="37994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DF0D76C-C21F-4DA6-B4F1-0833C9D188C5}"/>
                  </a:ext>
                </a:extLst>
              </p:cNvPr>
              <p:cNvSpPr txBox="1"/>
              <p:nvPr/>
            </p:nvSpPr>
            <p:spPr>
              <a:xfrm>
                <a:off x="2210585" y="4192685"/>
                <a:ext cx="304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DF0D76C-C21F-4DA6-B4F1-0833C9D18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585" y="4192685"/>
                <a:ext cx="304993" cy="369332"/>
              </a:xfrm>
              <a:prstGeom prst="rect">
                <a:avLst/>
              </a:prstGeom>
              <a:blipFill>
                <a:blip r:embed="rId12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705AAB5E-2048-46D5-A737-FF529CA209C5}"/>
              </a:ext>
            </a:extLst>
          </p:cNvPr>
          <p:cNvSpPr txBox="1"/>
          <p:nvPr/>
        </p:nvSpPr>
        <p:spPr>
          <a:xfrm>
            <a:off x="1298913" y="2285608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(a)</a:t>
            </a:r>
            <a:endParaRPr lang="zh-TW" altLang="en-US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3B2D823-F59D-43B0-9B3D-29277B5E6757}"/>
              </a:ext>
            </a:extLst>
          </p:cNvPr>
          <p:cNvSpPr txBox="1"/>
          <p:nvPr/>
        </p:nvSpPr>
        <p:spPr>
          <a:xfrm>
            <a:off x="1259747" y="4472893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(b)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8650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群組 68"/>
          <p:cNvGrpSpPr/>
          <p:nvPr/>
        </p:nvGrpSpPr>
        <p:grpSpPr>
          <a:xfrm>
            <a:off x="753091" y="1602836"/>
            <a:ext cx="5400000" cy="1431830"/>
            <a:chOff x="923439" y="1008925"/>
            <a:chExt cx="5400000" cy="1431830"/>
          </a:xfrm>
        </p:grpSpPr>
        <p:sp>
          <p:nvSpPr>
            <p:cNvPr id="70" name="矩形 69"/>
            <p:cNvSpPr/>
            <p:nvPr/>
          </p:nvSpPr>
          <p:spPr>
            <a:xfrm>
              <a:off x="923439" y="1083464"/>
              <a:ext cx="5400000" cy="1357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1" name="群組 70"/>
            <p:cNvGrpSpPr/>
            <p:nvPr/>
          </p:nvGrpSpPr>
          <p:grpSpPr>
            <a:xfrm>
              <a:off x="1035049" y="1008925"/>
              <a:ext cx="5156201" cy="1431830"/>
              <a:chOff x="1035049" y="1008925"/>
              <a:chExt cx="5156201" cy="1431830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1673151" y="1137925"/>
                <a:ext cx="779678" cy="13028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3" name="直線單箭頭接點 72"/>
              <p:cNvCxnSpPr/>
              <p:nvPr/>
            </p:nvCxnSpPr>
            <p:spPr>
              <a:xfrm>
                <a:off x="1035049" y="1789340"/>
                <a:ext cx="637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>
                <a:endCxn id="79" idx="1"/>
              </p:cNvCxnSpPr>
              <p:nvPr/>
            </p:nvCxnSpPr>
            <p:spPr>
              <a:xfrm>
                <a:off x="4005654" y="1398481"/>
                <a:ext cx="91249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/>
              <p:cNvCxnSpPr>
                <a:endCxn id="80" idx="1"/>
              </p:cNvCxnSpPr>
              <p:nvPr/>
            </p:nvCxnSpPr>
            <p:spPr>
              <a:xfrm>
                <a:off x="4029897" y="2181555"/>
                <a:ext cx="88825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字方塊 75"/>
                  <p:cNvSpPr txBox="1"/>
                  <p:nvPr/>
                </p:nvSpPr>
                <p:spPr>
                  <a:xfrm>
                    <a:off x="4029897" y="1078879"/>
                    <a:ext cx="865038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LLR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76" name="文字方塊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9897" y="1078879"/>
                    <a:ext cx="865038" cy="307777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字方塊 76"/>
                  <p:cNvSpPr txBox="1"/>
                  <p:nvPr/>
                </p:nvSpPr>
                <p:spPr>
                  <a:xfrm>
                    <a:off x="4043210" y="1853861"/>
                    <a:ext cx="851266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LLR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77" name="文字方塊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3210" y="1853861"/>
                    <a:ext cx="851266" cy="307777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字方塊 77"/>
                  <p:cNvSpPr txBox="1"/>
                  <p:nvPr/>
                </p:nvSpPr>
                <p:spPr>
                  <a:xfrm>
                    <a:off x="1061986" y="1491754"/>
                    <a:ext cx="507126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𝐫</m:t>
                          </m:r>
                        </m:oMath>
                      </m:oMathPara>
                    </a14:m>
                    <a:endParaRPr lang="zh-TW" altLang="en-US" sz="1400" b="1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1986" y="1491754"/>
                    <a:ext cx="507126" cy="307777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矩形 78"/>
              <p:cNvSpPr/>
              <p:nvPr/>
            </p:nvSpPr>
            <p:spPr>
              <a:xfrm>
                <a:off x="4918153" y="1139955"/>
                <a:ext cx="634319" cy="5170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4918154" y="1922355"/>
                <a:ext cx="632716" cy="518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1" name="直線單箭頭接點 80"/>
              <p:cNvCxnSpPr/>
              <p:nvPr/>
            </p:nvCxnSpPr>
            <p:spPr>
              <a:xfrm>
                <a:off x="2452829" y="1339664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81"/>
              <p:cNvCxnSpPr/>
              <p:nvPr/>
            </p:nvCxnSpPr>
            <p:spPr>
              <a:xfrm>
                <a:off x="2452829" y="1645643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82"/>
              <p:cNvCxnSpPr/>
              <p:nvPr/>
            </p:nvCxnSpPr>
            <p:spPr>
              <a:xfrm>
                <a:off x="2452829" y="1962070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單箭頭接點 83"/>
              <p:cNvCxnSpPr/>
              <p:nvPr/>
            </p:nvCxnSpPr>
            <p:spPr>
              <a:xfrm>
                <a:off x="2452829" y="2296610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字方塊 84"/>
                  <p:cNvSpPr txBox="1"/>
                  <p:nvPr/>
                </p:nvSpPr>
                <p:spPr>
                  <a:xfrm>
                    <a:off x="2653501" y="1008925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85" name="文字方塊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3501" y="1008925"/>
                    <a:ext cx="348090" cy="30777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2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字方塊 85"/>
                  <p:cNvSpPr txBox="1"/>
                  <p:nvPr/>
                </p:nvSpPr>
                <p:spPr>
                  <a:xfrm>
                    <a:off x="2648738" y="1317480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86" name="文字方塊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8738" y="1317480"/>
                    <a:ext cx="348090" cy="307777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b="-2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字方塊 86"/>
                  <p:cNvSpPr txBox="1"/>
                  <p:nvPr/>
                </p:nvSpPr>
                <p:spPr>
                  <a:xfrm>
                    <a:off x="2647085" y="1633628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87" name="文字方塊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7085" y="1633628"/>
                    <a:ext cx="348090" cy="30777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字方塊 90"/>
                  <p:cNvSpPr txBox="1"/>
                  <p:nvPr/>
                </p:nvSpPr>
                <p:spPr>
                  <a:xfrm>
                    <a:off x="2645686" y="1968782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91" name="文字方塊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5686" y="1968782"/>
                    <a:ext cx="348090" cy="307777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4" name="矩形 93"/>
              <p:cNvSpPr/>
              <p:nvPr/>
            </p:nvSpPr>
            <p:spPr>
              <a:xfrm>
                <a:off x="3233236" y="1137926"/>
                <a:ext cx="780407" cy="130282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Mapping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7" name="直線單箭頭接點 96"/>
              <p:cNvCxnSpPr>
                <a:stCxn id="79" idx="3"/>
              </p:cNvCxnSpPr>
              <p:nvPr/>
            </p:nvCxnSpPr>
            <p:spPr>
              <a:xfrm>
                <a:off x="5552472" y="1398481"/>
                <a:ext cx="63877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矩形 97"/>
                  <p:cNvSpPr/>
                  <p:nvPr/>
                </p:nvSpPr>
                <p:spPr>
                  <a:xfrm>
                    <a:off x="5619941" y="1084242"/>
                    <a:ext cx="434158" cy="319575"/>
                  </a:xfrm>
                  <a:prstGeom prst="rect">
                    <a:avLst/>
                  </a:prstGeom>
                  <a:ln w="28575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98" name="矩形 9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941" y="1084242"/>
                    <a:ext cx="434158" cy="319575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r="-1389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0" name="直線單箭頭接點 99"/>
              <p:cNvCxnSpPr/>
              <p:nvPr/>
            </p:nvCxnSpPr>
            <p:spPr>
              <a:xfrm>
                <a:off x="5552472" y="2172486"/>
                <a:ext cx="63877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矩形 102"/>
                  <p:cNvSpPr/>
                  <p:nvPr/>
                </p:nvSpPr>
                <p:spPr>
                  <a:xfrm>
                    <a:off x="5619941" y="1850155"/>
                    <a:ext cx="434478" cy="319575"/>
                  </a:xfrm>
                  <a:prstGeom prst="rect">
                    <a:avLst/>
                  </a:prstGeom>
                  <a:ln w="28575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03" name="矩形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941" y="1850155"/>
                    <a:ext cx="434478" cy="31957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r="-1389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7" name="群組 106"/>
          <p:cNvGrpSpPr/>
          <p:nvPr/>
        </p:nvGrpSpPr>
        <p:grpSpPr>
          <a:xfrm>
            <a:off x="753091" y="3774481"/>
            <a:ext cx="5400000" cy="1431830"/>
            <a:chOff x="925168" y="3209424"/>
            <a:chExt cx="5400000" cy="1431830"/>
          </a:xfrm>
        </p:grpSpPr>
        <p:sp>
          <p:nvSpPr>
            <p:cNvPr id="108" name="矩形 107"/>
            <p:cNvSpPr/>
            <p:nvPr/>
          </p:nvSpPr>
          <p:spPr>
            <a:xfrm>
              <a:off x="925168" y="3316603"/>
              <a:ext cx="5400000" cy="13246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9" name="群組 108"/>
            <p:cNvGrpSpPr/>
            <p:nvPr/>
          </p:nvGrpSpPr>
          <p:grpSpPr>
            <a:xfrm>
              <a:off x="1036778" y="3209424"/>
              <a:ext cx="5156201" cy="1431830"/>
              <a:chOff x="1036778" y="3209424"/>
              <a:chExt cx="5156201" cy="1431830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1674880" y="3338424"/>
                <a:ext cx="779678" cy="13028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Detector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1" name="直線單箭頭接點 110"/>
              <p:cNvCxnSpPr/>
              <p:nvPr/>
            </p:nvCxnSpPr>
            <p:spPr>
              <a:xfrm>
                <a:off x="1036778" y="3989839"/>
                <a:ext cx="6372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字方塊 111"/>
                  <p:cNvSpPr txBox="1"/>
                  <p:nvPr/>
                </p:nvSpPr>
                <p:spPr>
                  <a:xfrm>
                    <a:off x="1063715" y="3692253"/>
                    <a:ext cx="507126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𝐫</m:t>
                          </m:r>
                        </m:oMath>
                      </m:oMathPara>
                    </a14:m>
                    <a:endParaRPr lang="zh-TW" altLang="en-US" sz="1400" b="1" dirty="0"/>
                  </a:p>
                </p:txBody>
              </p:sp>
            </mc:Choice>
            <mc:Fallback xmlns="">
              <p:sp>
                <p:nvSpPr>
                  <p:cNvPr id="103" name="文字方塊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715" y="3692253"/>
                    <a:ext cx="507126" cy="307777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矩形 112"/>
              <p:cNvSpPr/>
              <p:nvPr/>
            </p:nvSpPr>
            <p:spPr>
              <a:xfrm>
                <a:off x="4798526" y="3340454"/>
                <a:ext cx="752344" cy="13008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Mapping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7" name="直線單箭頭接點 116"/>
              <p:cNvCxnSpPr/>
              <p:nvPr/>
            </p:nvCxnSpPr>
            <p:spPr>
              <a:xfrm>
                <a:off x="2454558" y="3540163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117"/>
              <p:cNvCxnSpPr/>
              <p:nvPr/>
            </p:nvCxnSpPr>
            <p:spPr>
              <a:xfrm>
                <a:off x="2454558" y="3846142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118"/>
              <p:cNvCxnSpPr/>
              <p:nvPr/>
            </p:nvCxnSpPr>
            <p:spPr>
              <a:xfrm>
                <a:off x="2454558" y="4162569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/>
              <p:cNvCxnSpPr/>
              <p:nvPr/>
            </p:nvCxnSpPr>
            <p:spPr>
              <a:xfrm>
                <a:off x="2454558" y="4497109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文字方塊 123"/>
                  <p:cNvSpPr txBox="1"/>
                  <p:nvPr/>
                </p:nvSpPr>
                <p:spPr>
                  <a:xfrm>
                    <a:off x="2655230" y="3209424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24" name="文字方塊 1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5230" y="3209424"/>
                    <a:ext cx="348090" cy="3077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文字方塊 124"/>
                  <p:cNvSpPr txBox="1"/>
                  <p:nvPr/>
                </p:nvSpPr>
                <p:spPr>
                  <a:xfrm>
                    <a:off x="2650467" y="3517979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25" name="文字方塊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0467" y="3517979"/>
                    <a:ext cx="348090" cy="307777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b="-2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文字方塊 125"/>
                  <p:cNvSpPr txBox="1"/>
                  <p:nvPr/>
                </p:nvSpPr>
                <p:spPr>
                  <a:xfrm>
                    <a:off x="2648814" y="3834127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26" name="文字方塊 1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8814" y="3834127"/>
                    <a:ext cx="348090" cy="307777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b="-2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文字方塊 126"/>
                  <p:cNvSpPr txBox="1"/>
                  <p:nvPr/>
                </p:nvSpPr>
                <p:spPr>
                  <a:xfrm>
                    <a:off x="2647415" y="4169281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27" name="文字方塊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7415" y="4169281"/>
                    <a:ext cx="348090" cy="307777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b="-2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矩形 127"/>
                  <p:cNvSpPr/>
                  <p:nvPr/>
                </p:nvSpPr>
                <p:spPr>
                  <a:xfrm>
                    <a:off x="3234965" y="3338425"/>
                    <a:ext cx="780407" cy="130282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JCD</a:t>
                    </a:r>
                  </a:p>
                  <a:p>
                    <a:pPr algn="ctr"/>
                    <a:r>
                      <a:rPr lang="en-US" altLang="zh-TW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altLang="zh-TW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a14:m>
                    <a:r>
                      <a:rPr lang="en-US" altLang="zh-TW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zh-TW" alt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8" name="矩形 1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4965" y="3338425"/>
                    <a:ext cx="780407" cy="1302829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單箭頭接點 128"/>
              <p:cNvCxnSpPr/>
              <p:nvPr/>
            </p:nvCxnSpPr>
            <p:spPr>
              <a:xfrm>
                <a:off x="5550870" y="3633816"/>
                <a:ext cx="6403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矩形 129"/>
                  <p:cNvSpPr/>
                  <p:nvPr/>
                </p:nvSpPr>
                <p:spPr>
                  <a:xfrm>
                    <a:off x="5621670" y="3319577"/>
                    <a:ext cx="434158" cy="319575"/>
                  </a:xfrm>
                  <a:prstGeom prst="rect">
                    <a:avLst/>
                  </a:prstGeom>
                  <a:ln w="28575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30" name="矩形 1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1670" y="3319577"/>
                    <a:ext cx="434158" cy="319575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r="-1389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1" name="直線單箭頭接點 130"/>
              <p:cNvCxnSpPr/>
              <p:nvPr/>
            </p:nvCxnSpPr>
            <p:spPr>
              <a:xfrm>
                <a:off x="5550870" y="4372985"/>
                <a:ext cx="64210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矩形 131"/>
                  <p:cNvSpPr/>
                  <p:nvPr/>
                </p:nvSpPr>
                <p:spPr>
                  <a:xfrm>
                    <a:off x="5621670" y="4058746"/>
                    <a:ext cx="434478" cy="319575"/>
                  </a:xfrm>
                  <a:prstGeom prst="rect">
                    <a:avLst/>
                  </a:prstGeom>
                  <a:ln w="28575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32" name="矩形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1670" y="4058746"/>
                    <a:ext cx="434478" cy="319575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r="-1389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3" name="直線單箭頭接點 132"/>
              <p:cNvCxnSpPr/>
              <p:nvPr/>
            </p:nvCxnSpPr>
            <p:spPr>
              <a:xfrm>
                <a:off x="4018101" y="3540163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線單箭頭接點 133"/>
              <p:cNvCxnSpPr/>
              <p:nvPr/>
            </p:nvCxnSpPr>
            <p:spPr>
              <a:xfrm>
                <a:off x="4018101" y="3846142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線單箭頭接點 134"/>
              <p:cNvCxnSpPr/>
              <p:nvPr/>
            </p:nvCxnSpPr>
            <p:spPr>
              <a:xfrm>
                <a:off x="4018101" y="4162569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135"/>
              <p:cNvCxnSpPr/>
              <p:nvPr/>
            </p:nvCxnSpPr>
            <p:spPr>
              <a:xfrm>
                <a:off x="4018101" y="4497109"/>
                <a:ext cx="7804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4218773" y="3215774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8773" y="3215774"/>
                    <a:ext cx="348090" cy="30777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字方塊 137"/>
                  <p:cNvSpPr txBox="1"/>
                  <p:nvPr/>
                </p:nvSpPr>
                <p:spPr>
                  <a:xfrm>
                    <a:off x="4214010" y="3524329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38" name="文字方塊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4010" y="3524329"/>
                    <a:ext cx="348090" cy="307777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2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字方塊 138"/>
                  <p:cNvSpPr txBox="1"/>
                  <p:nvPr/>
                </p:nvSpPr>
                <p:spPr>
                  <a:xfrm>
                    <a:off x="4212357" y="3840477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39" name="文字方塊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2357" y="3840477"/>
                    <a:ext cx="348090" cy="307777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b="-2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字方塊 139"/>
                  <p:cNvSpPr txBox="1"/>
                  <p:nvPr/>
                </p:nvSpPr>
                <p:spPr>
                  <a:xfrm>
                    <a:off x="4210958" y="4175631"/>
                    <a:ext cx="348090" cy="307777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140" name="文字方塊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958" y="4175631"/>
                    <a:ext cx="348090" cy="307777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b="-2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群組 21"/>
          <p:cNvGrpSpPr/>
          <p:nvPr/>
        </p:nvGrpSpPr>
        <p:grpSpPr>
          <a:xfrm>
            <a:off x="6447923" y="2629588"/>
            <a:ext cx="5400000" cy="1598825"/>
            <a:chOff x="6341006" y="3569295"/>
            <a:chExt cx="5400000" cy="1598825"/>
          </a:xfrm>
        </p:grpSpPr>
        <p:sp>
          <p:nvSpPr>
            <p:cNvPr id="168" name="矩形 167"/>
            <p:cNvSpPr/>
            <p:nvPr/>
          </p:nvSpPr>
          <p:spPr>
            <a:xfrm>
              <a:off x="6341006" y="3569295"/>
              <a:ext cx="5400000" cy="15963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0" name="群組 19"/>
            <p:cNvGrpSpPr/>
            <p:nvPr/>
          </p:nvGrpSpPr>
          <p:grpSpPr>
            <a:xfrm>
              <a:off x="6492911" y="3704985"/>
              <a:ext cx="2224912" cy="1463135"/>
              <a:chOff x="6467972" y="3704985"/>
              <a:chExt cx="2224912" cy="1463135"/>
            </a:xfrm>
          </p:grpSpPr>
          <p:sp>
            <p:nvSpPr>
              <p:cNvPr id="169" name="橢圓 9"/>
              <p:cNvSpPr/>
              <p:nvPr/>
            </p:nvSpPr>
            <p:spPr>
              <a:xfrm>
                <a:off x="7581120" y="3704985"/>
                <a:ext cx="396000" cy="396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cxnSp>
            <p:nvCxnSpPr>
              <p:cNvPr id="170" name="直線單箭頭接點 13"/>
              <p:cNvCxnSpPr>
                <a:stCxn id="169" idx="3"/>
                <a:endCxn id="177" idx="0"/>
              </p:cNvCxnSpPr>
              <p:nvPr/>
            </p:nvCxnSpPr>
            <p:spPr>
              <a:xfrm flipH="1">
                <a:off x="7063356" y="4042992"/>
                <a:ext cx="575757" cy="7291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4"/>
              <p:cNvCxnSpPr>
                <a:stCxn id="175" idx="0"/>
                <a:endCxn id="169" idx="4"/>
              </p:cNvCxnSpPr>
              <p:nvPr/>
            </p:nvCxnSpPr>
            <p:spPr>
              <a:xfrm flipV="1">
                <a:off x="7779120" y="4100985"/>
                <a:ext cx="0" cy="6686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線單箭頭接點 15"/>
              <p:cNvCxnSpPr>
                <a:stCxn id="176" idx="0"/>
                <a:endCxn id="169" idx="5"/>
              </p:cNvCxnSpPr>
              <p:nvPr/>
            </p:nvCxnSpPr>
            <p:spPr>
              <a:xfrm flipH="1" flipV="1">
                <a:off x="7919127" y="4042992"/>
                <a:ext cx="575757" cy="7266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文字方塊 16"/>
              <p:cNvSpPr txBox="1"/>
              <p:nvPr/>
            </p:nvSpPr>
            <p:spPr>
              <a:xfrm>
                <a:off x="7797496" y="423396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zh-TW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文字方塊 17"/>
              <p:cNvSpPr txBox="1"/>
              <p:nvPr/>
            </p:nvSpPr>
            <p:spPr>
              <a:xfrm>
                <a:off x="8295599" y="423396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zh-TW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29"/>
              <p:cNvSpPr/>
              <p:nvPr/>
            </p:nvSpPr>
            <p:spPr>
              <a:xfrm>
                <a:off x="7581120" y="4769620"/>
                <a:ext cx="396000" cy="39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76" name="矩形 29"/>
              <p:cNvSpPr/>
              <p:nvPr/>
            </p:nvSpPr>
            <p:spPr>
              <a:xfrm>
                <a:off x="8296884" y="4769620"/>
                <a:ext cx="396000" cy="39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77" name="矩形 29"/>
              <p:cNvSpPr/>
              <p:nvPr/>
            </p:nvSpPr>
            <p:spPr>
              <a:xfrm>
                <a:off x="6865356" y="4772120"/>
                <a:ext cx="396000" cy="39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文字方塊 17"/>
                  <p:cNvSpPr txBox="1"/>
                  <p:nvPr/>
                </p:nvSpPr>
                <p:spPr>
                  <a:xfrm>
                    <a:off x="6467972" y="4267806"/>
                    <a:ext cx="7919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12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altLang="zh-TW" sz="12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 i="0" dirty="0" err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TW" sz="1200" b="1" i="0" dirty="0" err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TW" sz="1200" b="1" i="0" dirty="0" err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8" name="文字方塊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7972" y="4267806"/>
                    <a:ext cx="791900" cy="276999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群組 20"/>
            <p:cNvGrpSpPr/>
            <p:nvPr/>
          </p:nvGrpSpPr>
          <p:grpSpPr>
            <a:xfrm>
              <a:off x="9368056" y="3710734"/>
              <a:ext cx="2121401" cy="1454886"/>
              <a:chOff x="9392995" y="3710734"/>
              <a:chExt cx="2121401" cy="1454886"/>
            </a:xfrm>
          </p:grpSpPr>
          <p:cxnSp>
            <p:nvCxnSpPr>
              <p:cNvPr id="179" name="直線單箭頭接點 44"/>
              <p:cNvCxnSpPr>
                <a:stCxn id="184" idx="5"/>
              </p:cNvCxnSpPr>
              <p:nvPr/>
            </p:nvCxnSpPr>
            <p:spPr>
              <a:xfrm>
                <a:off x="9731002" y="4048741"/>
                <a:ext cx="539004" cy="7208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單箭頭接點 45"/>
              <p:cNvCxnSpPr>
                <a:stCxn id="186" idx="4"/>
                <a:endCxn id="187" idx="0"/>
              </p:cNvCxnSpPr>
              <p:nvPr/>
            </p:nvCxnSpPr>
            <p:spPr>
              <a:xfrm flipH="1">
                <a:off x="10340077" y="4106734"/>
                <a:ext cx="290" cy="6628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46"/>
              <p:cNvCxnSpPr>
                <a:endCxn id="185" idx="3"/>
              </p:cNvCxnSpPr>
              <p:nvPr/>
            </p:nvCxnSpPr>
            <p:spPr>
              <a:xfrm flipV="1">
                <a:off x="10406759" y="4048741"/>
                <a:ext cx="542683" cy="7208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文字方塊 16"/>
              <p:cNvSpPr txBox="1"/>
              <p:nvPr/>
            </p:nvSpPr>
            <p:spPr>
              <a:xfrm>
                <a:off x="9661019" y="423396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zh-TW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文字方塊 17"/>
              <p:cNvSpPr txBox="1"/>
              <p:nvPr/>
            </p:nvSpPr>
            <p:spPr>
              <a:xfrm>
                <a:off x="10064523" y="423396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zh-TW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橢圓 9"/>
              <p:cNvSpPr/>
              <p:nvPr/>
            </p:nvSpPr>
            <p:spPr>
              <a:xfrm>
                <a:off x="9392995" y="3710734"/>
                <a:ext cx="396000" cy="396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85" name="橢圓 9"/>
              <p:cNvSpPr/>
              <p:nvPr/>
            </p:nvSpPr>
            <p:spPr>
              <a:xfrm>
                <a:off x="10891449" y="3710734"/>
                <a:ext cx="396000" cy="396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86" name="橢圓 9"/>
              <p:cNvSpPr/>
              <p:nvPr/>
            </p:nvSpPr>
            <p:spPr>
              <a:xfrm>
                <a:off x="10142367" y="3710734"/>
                <a:ext cx="396000" cy="396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87" name="矩形 29"/>
              <p:cNvSpPr/>
              <p:nvPr/>
            </p:nvSpPr>
            <p:spPr>
              <a:xfrm>
                <a:off x="10142077" y="4769620"/>
                <a:ext cx="396000" cy="39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文字方塊 17"/>
                  <p:cNvSpPr txBox="1"/>
                  <p:nvPr/>
                </p:nvSpPr>
                <p:spPr>
                  <a:xfrm>
                    <a:off x="10722496" y="4299678"/>
                    <a:ext cx="7919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sz="12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CHK</m:t>
                          </m:r>
                          <m:d>
                            <m:dPr>
                              <m:ctrlPr>
                                <a:rPr lang="en-US" altLang="zh-TW" sz="12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 i="0" dirty="0" err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TW" sz="1200" b="1" i="0" dirty="0" err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TW" sz="1200" b="1" i="0" dirty="0" err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8" name="文字方塊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22496" y="4299678"/>
                    <a:ext cx="791900" cy="276999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29059630-D5F8-4974-9847-3B6051282655}"/>
              </a:ext>
            </a:extLst>
          </p:cNvPr>
          <p:cNvSpPr/>
          <p:nvPr/>
        </p:nvSpPr>
        <p:spPr>
          <a:xfrm>
            <a:off x="5183153" y="446714"/>
            <a:ext cx="5400000" cy="135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F185E2E-6979-4AF6-A378-0C01CCEB62D5}"/>
              </a:ext>
            </a:extLst>
          </p:cNvPr>
          <p:cNvGrpSpPr/>
          <p:nvPr/>
        </p:nvGrpSpPr>
        <p:grpSpPr>
          <a:xfrm>
            <a:off x="5294763" y="372175"/>
            <a:ext cx="3883105" cy="1431830"/>
            <a:chOff x="5294763" y="372175"/>
            <a:chExt cx="3883105" cy="1431830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D10E958C-69D9-4A07-969C-D45AB6A8EB79}"/>
                </a:ext>
              </a:extLst>
            </p:cNvPr>
            <p:cNvSpPr/>
            <p:nvPr/>
          </p:nvSpPr>
          <p:spPr>
            <a:xfrm>
              <a:off x="5932865" y="501175"/>
              <a:ext cx="779678" cy="13028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</a:t>
              </a:r>
              <a:r>
                <a: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88C2C687-11A1-49A5-83F1-AD4A3D9A4B67}"/>
                </a:ext>
              </a:extLst>
            </p:cNvPr>
            <p:cNvCxnSpPr/>
            <p:nvPr/>
          </p:nvCxnSpPr>
          <p:spPr>
            <a:xfrm>
              <a:off x="5294763" y="1152590"/>
              <a:ext cx="63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D2ACC7DA-08B8-44E5-8A39-B8D0AE0DF52B}"/>
                </a:ext>
              </a:extLst>
            </p:cNvPr>
            <p:cNvCxnSpPr>
              <a:cxnSpLocks/>
            </p:cNvCxnSpPr>
            <p:nvPr/>
          </p:nvCxnSpPr>
          <p:spPr>
            <a:xfrm>
              <a:off x="8265368" y="761731"/>
              <a:ext cx="9124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049F698F-0603-4FAD-85B1-F2D50A4C7B3D}"/>
                </a:ext>
              </a:extLst>
            </p:cNvPr>
            <p:cNvCxnSpPr>
              <a:cxnSpLocks/>
            </p:cNvCxnSpPr>
            <p:nvPr/>
          </p:nvCxnSpPr>
          <p:spPr>
            <a:xfrm>
              <a:off x="8289611" y="1544805"/>
              <a:ext cx="8882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2C28BFD9-B708-41DC-8314-5C12880A11AD}"/>
                    </a:ext>
                  </a:extLst>
                </p:cNvPr>
                <p:cNvSpPr txBox="1"/>
                <p:nvPr/>
              </p:nvSpPr>
              <p:spPr>
                <a:xfrm>
                  <a:off x="8289611" y="442129"/>
                  <a:ext cx="865038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LLR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40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2C28BFD9-B708-41DC-8314-5C12880A1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611" y="442129"/>
                  <a:ext cx="865038" cy="307777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03DB8D8-9F1B-4A7F-B66A-F39A07F4F96E}"/>
                    </a:ext>
                  </a:extLst>
                </p:cNvPr>
                <p:cNvSpPr txBox="1"/>
                <p:nvPr/>
              </p:nvSpPr>
              <p:spPr>
                <a:xfrm>
                  <a:off x="8302924" y="1217111"/>
                  <a:ext cx="851266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LLR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B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103DB8D8-9F1B-4A7F-B66A-F39A07F4F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924" y="1217111"/>
                  <a:ext cx="851266" cy="307777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33DDAAD3-047A-40C3-8E34-E0B4C6871CE9}"/>
                    </a:ext>
                  </a:extLst>
                </p:cNvPr>
                <p:cNvSpPr txBox="1"/>
                <p:nvPr/>
              </p:nvSpPr>
              <p:spPr>
                <a:xfrm>
                  <a:off x="5321700" y="855004"/>
                  <a:ext cx="507126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𝐫</m:t>
                        </m:r>
                      </m:oMath>
                    </m:oMathPara>
                  </a14:m>
                  <a:endParaRPr lang="zh-TW" altLang="en-US" sz="1400" b="1" dirty="0"/>
                </a:p>
              </p:txBody>
            </p:sp>
          </mc:Choice>
          <mc:Fallback xmlns="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33DDAAD3-047A-40C3-8E34-E0B4C6871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700" y="855004"/>
                  <a:ext cx="507126" cy="307777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直線單箭頭接點 105">
              <a:extLst>
                <a:ext uri="{FF2B5EF4-FFF2-40B4-BE49-F238E27FC236}">
                  <a16:creationId xmlns:a16="http://schemas.microsoft.com/office/drawing/2014/main" id="{4B376095-572D-4181-A3A4-FF90D95B00AB}"/>
                </a:ext>
              </a:extLst>
            </p:cNvPr>
            <p:cNvCxnSpPr/>
            <p:nvPr/>
          </p:nvCxnSpPr>
          <p:spPr>
            <a:xfrm>
              <a:off x="6712543" y="702914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線單箭頭接點 113">
              <a:extLst>
                <a:ext uri="{FF2B5EF4-FFF2-40B4-BE49-F238E27FC236}">
                  <a16:creationId xmlns:a16="http://schemas.microsoft.com/office/drawing/2014/main" id="{971AE677-850C-4308-BD9C-18670C5AEC64}"/>
                </a:ext>
              </a:extLst>
            </p:cNvPr>
            <p:cNvCxnSpPr/>
            <p:nvPr/>
          </p:nvCxnSpPr>
          <p:spPr>
            <a:xfrm>
              <a:off x="6712543" y="1008893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A0A6A51F-0C3D-4D99-9BBE-AF545D3CDE4A}"/>
                </a:ext>
              </a:extLst>
            </p:cNvPr>
            <p:cNvCxnSpPr/>
            <p:nvPr/>
          </p:nvCxnSpPr>
          <p:spPr>
            <a:xfrm>
              <a:off x="6712543" y="1325320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單箭頭接點 115">
              <a:extLst>
                <a:ext uri="{FF2B5EF4-FFF2-40B4-BE49-F238E27FC236}">
                  <a16:creationId xmlns:a16="http://schemas.microsoft.com/office/drawing/2014/main" id="{DA1F4C49-A3D7-467C-B57A-2989F921FEC4}"/>
                </a:ext>
              </a:extLst>
            </p:cNvPr>
            <p:cNvCxnSpPr/>
            <p:nvPr/>
          </p:nvCxnSpPr>
          <p:spPr>
            <a:xfrm>
              <a:off x="6712543" y="1659860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454055E5-0E30-45D6-9A69-A9F19AFA6203}"/>
                    </a:ext>
                  </a:extLst>
                </p:cNvPr>
                <p:cNvSpPr txBox="1"/>
                <p:nvPr/>
              </p:nvSpPr>
              <p:spPr>
                <a:xfrm>
                  <a:off x="6913215" y="372175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454055E5-0E30-45D6-9A69-A9F19AFA6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3215" y="372175"/>
                  <a:ext cx="348090" cy="307777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>
                  <a:extLst>
                    <a:ext uri="{FF2B5EF4-FFF2-40B4-BE49-F238E27FC236}">
                      <a16:creationId xmlns:a16="http://schemas.microsoft.com/office/drawing/2014/main" id="{E36F7890-BCC1-4BEB-8B09-4E86F2ED1C32}"/>
                    </a:ext>
                  </a:extLst>
                </p:cNvPr>
                <p:cNvSpPr txBox="1"/>
                <p:nvPr/>
              </p:nvSpPr>
              <p:spPr>
                <a:xfrm>
                  <a:off x="6908452" y="680730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21" name="文字方塊 120">
                  <a:extLst>
                    <a:ext uri="{FF2B5EF4-FFF2-40B4-BE49-F238E27FC236}">
                      <a16:creationId xmlns:a16="http://schemas.microsoft.com/office/drawing/2014/main" id="{E36F7890-BCC1-4BEB-8B09-4E86F2ED1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452" y="680730"/>
                  <a:ext cx="348090" cy="307777"/>
                </a:xfrm>
                <a:prstGeom prst="rect">
                  <a:avLst/>
                </a:prstGeom>
                <a:blipFill>
                  <a:blip r:embed="rId59"/>
                  <a:stretch>
                    <a:fillRect b="-2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3C9C868B-0830-4191-BABB-A374FFD9CC9C}"/>
                    </a:ext>
                  </a:extLst>
                </p:cNvPr>
                <p:cNvSpPr txBox="1"/>
                <p:nvPr/>
              </p:nvSpPr>
              <p:spPr>
                <a:xfrm>
                  <a:off x="6906799" y="996878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3C9C868B-0830-4191-BABB-A374FFD9C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6799" y="996878"/>
                  <a:ext cx="348090" cy="307777"/>
                </a:xfrm>
                <a:prstGeom prst="rect">
                  <a:avLst/>
                </a:prstGeom>
                <a:blipFill>
                  <a:blip r:embed="rId60"/>
                  <a:stretch>
                    <a:fillRect b="-2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53DBF801-D87F-4589-8120-362F251171FC}"/>
                    </a:ext>
                  </a:extLst>
                </p:cNvPr>
                <p:cNvSpPr txBox="1"/>
                <p:nvPr/>
              </p:nvSpPr>
              <p:spPr>
                <a:xfrm>
                  <a:off x="6905400" y="1332032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53DBF801-D87F-4589-8120-362F25117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400" y="1332032"/>
                  <a:ext cx="348090" cy="307777"/>
                </a:xfrm>
                <a:prstGeom prst="rect">
                  <a:avLst/>
                </a:prstGeom>
                <a:blipFill>
                  <a:blip r:embed="rId61"/>
                  <a:stretch>
                    <a:fillRect b="-2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312A084E-4DDA-4A54-A299-B6B0217796DD}"/>
                </a:ext>
              </a:extLst>
            </p:cNvPr>
            <p:cNvSpPr/>
            <p:nvPr/>
          </p:nvSpPr>
          <p:spPr>
            <a:xfrm>
              <a:off x="7492950" y="501176"/>
              <a:ext cx="780407" cy="13028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44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1AD4B5-823A-41E9-BD53-81C475CB11FE}"/>
              </a:ext>
            </a:extLst>
          </p:cNvPr>
          <p:cNvGrpSpPr/>
          <p:nvPr/>
        </p:nvGrpSpPr>
        <p:grpSpPr>
          <a:xfrm>
            <a:off x="3006891" y="1239729"/>
            <a:ext cx="3883105" cy="1431830"/>
            <a:chOff x="5294763" y="372175"/>
            <a:chExt cx="3883105" cy="143183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0ACF31-94FC-4B09-AA6A-A493ED3EDE3C}"/>
                </a:ext>
              </a:extLst>
            </p:cNvPr>
            <p:cNvSpPr/>
            <p:nvPr/>
          </p:nvSpPr>
          <p:spPr>
            <a:xfrm>
              <a:off x="5932865" y="501175"/>
              <a:ext cx="779678" cy="13028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</a:t>
              </a:r>
              <a:r>
                <a: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E27061CA-2CD0-4C5E-B362-F2191D2B1D2B}"/>
                </a:ext>
              </a:extLst>
            </p:cNvPr>
            <p:cNvCxnSpPr/>
            <p:nvPr/>
          </p:nvCxnSpPr>
          <p:spPr>
            <a:xfrm>
              <a:off x="5294763" y="1152590"/>
              <a:ext cx="63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6C2CC48B-7D7F-4B81-8A5C-1CF2220AB623}"/>
                </a:ext>
              </a:extLst>
            </p:cNvPr>
            <p:cNvCxnSpPr>
              <a:cxnSpLocks/>
            </p:cNvCxnSpPr>
            <p:nvPr/>
          </p:nvCxnSpPr>
          <p:spPr>
            <a:xfrm>
              <a:off x="8265368" y="761731"/>
              <a:ext cx="9124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7F38741-F6C8-4482-BBA3-4C51B1C5403A}"/>
                </a:ext>
              </a:extLst>
            </p:cNvPr>
            <p:cNvCxnSpPr>
              <a:cxnSpLocks/>
            </p:cNvCxnSpPr>
            <p:nvPr/>
          </p:nvCxnSpPr>
          <p:spPr>
            <a:xfrm>
              <a:off x="8289611" y="1544805"/>
              <a:ext cx="8882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93723D4E-97C1-4566-9165-471DD2E227F9}"/>
                    </a:ext>
                  </a:extLst>
                </p:cNvPr>
                <p:cNvSpPr txBox="1"/>
                <p:nvPr/>
              </p:nvSpPr>
              <p:spPr>
                <a:xfrm>
                  <a:off x="8289611" y="442129"/>
                  <a:ext cx="865038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LLR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40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93723D4E-97C1-4566-9165-471DD2E22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611" y="442129"/>
                  <a:ext cx="865038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A08CFF3A-E1EE-4A97-8B8D-4DCD41150451}"/>
                    </a:ext>
                  </a:extLst>
                </p:cNvPr>
                <p:cNvSpPr txBox="1"/>
                <p:nvPr/>
              </p:nvSpPr>
              <p:spPr>
                <a:xfrm>
                  <a:off x="8302924" y="1217111"/>
                  <a:ext cx="851266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LLR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B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A08CFF3A-E1EE-4A97-8B8D-4DCD41150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924" y="1217111"/>
                  <a:ext cx="851266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9FC041B4-7850-47B4-9754-CBCCB3E6CB18}"/>
                    </a:ext>
                  </a:extLst>
                </p:cNvPr>
                <p:cNvSpPr txBox="1"/>
                <p:nvPr/>
              </p:nvSpPr>
              <p:spPr>
                <a:xfrm>
                  <a:off x="5321700" y="855004"/>
                  <a:ext cx="507126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𝐫</m:t>
                        </m:r>
                      </m:oMath>
                    </m:oMathPara>
                  </a14:m>
                  <a:endParaRPr lang="zh-TW" altLang="en-US" sz="1400" b="1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9FC041B4-7850-47B4-9754-CBCCB3E6C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700" y="855004"/>
                  <a:ext cx="50712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A4381C1B-1EF5-4D36-9BBF-565E8EC8A9B0}"/>
                </a:ext>
              </a:extLst>
            </p:cNvPr>
            <p:cNvCxnSpPr/>
            <p:nvPr/>
          </p:nvCxnSpPr>
          <p:spPr>
            <a:xfrm>
              <a:off x="6712543" y="702914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86B85CD6-5867-4F83-A551-3AE42B068A44}"/>
                </a:ext>
              </a:extLst>
            </p:cNvPr>
            <p:cNvCxnSpPr/>
            <p:nvPr/>
          </p:nvCxnSpPr>
          <p:spPr>
            <a:xfrm>
              <a:off x="6712543" y="1008893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F4358419-DAB0-4AAF-B952-4210850C56E4}"/>
                </a:ext>
              </a:extLst>
            </p:cNvPr>
            <p:cNvCxnSpPr/>
            <p:nvPr/>
          </p:nvCxnSpPr>
          <p:spPr>
            <a:xfrm>
              <a:off x="6712543" y="1325320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17C0650D-30AD-445A-8F32-A6A9E336B15C}"/>
                </a:ext>
              </a:extLst>
            </p:cNvPr>
            <p:cNvCxnSpPr/>
            <p:nvPr/>
          </p:nvCxnSpPr>
          <p:spPr>
            <a:xfrm>
              <a:off x="6712543" y="1659860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EBDBE97E-210F-4105-8608-3288D86C372D}"/>
                    </a:ext>
                  </a:extLst>
                </p:cNvPr>
                <p:cNvSpPr txBox="1"/>
                <p:nvPr/>
              </p:nvSpPr>
              <p:spPr>
                <a:xfrm>
                  <a:off x="6913215" y="372175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EBDBE97E-210F-4105-8608-3288D86C3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3215" y="372175"/>
                  <a:ext cx="34809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1247B947-BB59-4921-9F4F-7BC1DF6BDD0D}"/>
                    </a:ext>
                  </a:extLst>
                </p:cNvPr>
                <p:cNvSpPr txBox="1"/>
                <p:nvPr/>
              </p:nvSpPr>
              <p:spPr>
                <a:xfrm>
                  <a:off x="6908452" y="680730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1247B947-BB59-4921-9F4F-7BC1DF6BDD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452" y="680730"/>
                  <a:ext cx="34809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3D48F960-0541-4038-9313-3E1C4F505914}"/>
                    </a:ext>
                  </a:extLst>
                </p:cNvPr>
                <p:cNvSpPr txBox="1"/>
                <p:nvPr/>
              </p:nvSpPr>
              <p:spPr>
                <a:xfrm>
                  <a:off x="6906799" y="996878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3D48F960-0541-4038-9313-3E1C4F505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6799" y="996878"/>
                  <a:ext cx="34809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2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8478A979-2A8B-4C40-8AAB-801CF1ABE58D}"/>
                    </a:ext>
                  </a:extLst>
                </p:cNvPr>
                <p:cNvSpPr txBox="1"/>
                <p:nvPr/>
              </p:nvSpPr>
              <p:spPr>
                <a:xfrm>
                  <a:off x="6905400" y="1332032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8478A979-2A8B-4C40-8AAB-801CF1ABE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400" y="1332032"/>
                  <a:ext cx="34809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232DBF4-7994-4046-9CD9-AA5A6F559772}"/>
                </a:ext>
              </a:extLst>
            </p:cNvPr>
            <p:cNvSpPr/>
            <p:nvPr/>
          </p:nvSpPr>
          <p:spPr>
            <a:xfrm>
              <a:off x="7492950" y="501176"/>
              <a:ext cx="780407" cy="13028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E0F613A-B346-42D9-8CAF-339588E2EDB6}"/>
              </a:ext>
            </a:extLst>
          </p:cNvPr>
          <p:cNvGrpSpPr/>
          <p:nvPr/>
        </p:nvGrpSpPr>
        <p:grpSpPr>
          <a:xfrm>
            <a:off x="3030110" y="3133551"/>
            <a:ext cx="3901280" cy="1431830"/>
            <a:chOff x="3030110" y="3133551"/>
            <a:chExt cx="3901280" cy="143183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CD00203-4ECF-4C34-BDE4-5395A636D583}"/>
                </a:ext>
              </a:extLst>
            </p:cNvPr>
            <p:cNvSpPr/>
            <p:nvPr/>
          </p:nvSpPr>
          <p:spPr>
            <a:xfrm>
              <a:off x="3668212" y="3262551"/>
              <a:ext cx="779678" cy="13028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</a:t>
              </a:r>
              <a:r>
                <a: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Detector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972DDC0F-1C45-4A5F-86EC-DC2AE5F20019}"/>
                </a:ext>
              </a:extLst>
            </p:cNvPr>
            <p:cNvCxnSpPr/>
            <p:nvPr/>
          </p:nvCxnSpPr>
          <p:spPr>
            <a:xfrm>
              <a:off x="3030110" y="3913966"/>
              <a:ext cx="6372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65ACC508-3C0E-46A6-9DA1-A20AE955C0BF}"/>
                </a:ext>
              </a:extLst>
            </p:cNvPr>
            <p:cNvCxnSpPr>
              <a:cxnSpLocks/>
            </p:cNvCxnSpPr>
            <p:nvPr/>
          </p:nvCxnSpPr>
          <p:spPr>
            <a:xfrm>
              <a:off x="6000715" y="3523107"/>
              <a:ext cx="9124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980A5921-F887-411B-BBA0-9178CF250CDF}"/>
                </a:ext>
              </a:extLst>
            </p:cNvPr>
            <p:cNvCxnSpPr>
              <a:cxnSpLocks/>
            </p:cNvCxnSpPr>
            <p:nvPr/>
          </p:nvCxnSpPr>
          <p:spPr>
            <a:xfrm>
              <a:off x="6025417" y="4441153"/>
              <a:ext cx="8882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2CAA394-E9A5-4856-B13F-85374A6BC829}"/>
                    </a:ext>
                  </a:extLst>
                </p:cNvPr>
                <p:cNvSpPr txBox="1"/>
                <p:nvPr/>
              </p:nvSpPr>
              <p:spPr>
                <a:xfrm>
                  <a:off x="6024958" y="3203505"/>
                  <a:ext cx="865038" cy="33547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LLR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en-US" altLang="zh-TW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TW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2CAA394-E9A5-4856-B13F-85374A6BC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58" y="3203505"/>
                  <a:ext cx="865038" cy="3354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B9ED03E5-9234-42D2-8CB4-835BA48C42E3}"/>
                    </a:ext>
                  </a:extLst>
                </p:cNvPr>
                <p:cNvSpPr txBox="1"/>
                <p:nvPr/>
              </p:nvSpPr>
              <p:spPr>
                <a:xfrm>
                  <a:off x="6038730" y="4113459"/>
                  <a:ext cx="851266" cy="33547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LLR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B9ED03E5-9234-42D2-8CB4-835BA48C4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8730" y="4113459"/>
                  <a:ext cx="851266" cy="335476"/>
                </a:xfrm>
                <a:prstGeom prst="rect">
                  <a:avLst/>
                </a:prstGeom>
                <a:blipFill>
                  <a:blip r:embed="rId10"/>
                  <a:stretch>
                    <a:fillRect r="-2158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BE2D5318-B5D5-4B3A-B781-1791D034A8F9}"/>
                    </a:ext>
                  </a:extLst>
                </p:cNvPr>
                <p:cNvSpPr txBox="1"/>
                <p:nvPr/>
              </p:nvSpPr>
              <p:spPr>
                <a:xfrm>
                  <a:off x="3057047" y="3616380"/>
                  <a:ext cx="507126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𝐫</m:t>
                        </m:r>
                      </m:oMath>
                    </m:oMathPara>
                  </a14:m>
                  <a:endParaRPr lang="zh-TW" altLang="en-US" sz="1400" b="1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BE2D5318-B5D5-4B3A-B781-1791D034A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047" y="3616380"/>
                  <a:ext cx="50712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7CCF8C31-BACF-4FC0-B98F-AFE13EE57D4C}"/>
                </a:ext>
              </a:extLst>
            </p:cNvPr>
            <p:cNvCxnSpPr/>
            <p:nvPr/>
          </p:nvCxnSpPr>
          <p:spPr>
            <a:xfrm>
              <a:off x="4447890" y="3464290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923D3532-1AB2-45A2-A668-C0A71E731E1E}"/>
                </a:ext>
              </a:extLst>
            </p:cNvPr>
            <p:cNvCxnSpPr/>
            <p:nvPr/>
          </p:nvCxnSpPr>
          <p:spPr>
            <a:xfrm>
              <a:off x="4447890" y="3770269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9E34CD19-FA18-4001-9661-D20AFB93DF09}"/>
                </a:ext>
              </a:extLst>
            </p:cNvPr>
            <p:cNvCxnSpPr/>
            <p:nvPr/>
          </p:nvCxnSpPr>
          <p:spPr>
            <a:xfrm>
              <a:off x="4447890" y="4086696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E705D06C-0E78-4589-90D1-0371E69534E3}"/>
                </a:ext>
              </a:extLst>
            </p:cNvPr>
            <p:cNvCxnSpPr/>
            <p:nvPr/>
          </p:nvCxnSpPr>
          <p:spPr>
            <a:xfrm>
              <a:off x="4447890" y="4421236"/>
              <a:ext cx="7804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463C4385-F8F2-4DD6-8A00-420DA167C60D}"/>
                    </a:ext>
                  </a:extLst>
                </p:cNvPr>
                <p:cNvSpPr txBox="1"/>
                <p:nvPr/>
              </p:nvSpPr>
              <p:spPr>
                <a:xfrm>
                  <a:off x="4648562" y="3133551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463C4385-F8F2-4DD6-8A00-420DA167C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562" y="3133551"/>
                  <a:ext cx="34809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BA834B2B-29D2-40F2-A264-553E0FC10DF0}"/>
                    </a:ext>
                  </a:extLst>
                </p:cNvPr>
                <p:cNvSpPr txBox="1"/>
                <p:nvPr/>
              </p:nvSpPr>
              <p:spPr>
                <a:xfrm>
                  <a:off x="4643799" y="3442106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BA834B2B-29D2-40F2-A264-553E0FC10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799" y="3442106"/>
                  <a:ext cx="34809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51845A-4A92-4030-B8C7-F9449E4639CA}"/>
                    </a:ext>
                  </a:extLst>
                </p:cNvPr>
                <p:cNvSpPr txBox="1"/>
                <p:nvPr/>
              </p:nvSpPr>
              <p:spPr>
                <a:xfrm>
                  <a:off x="4642146" y="3758254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51845A-4A92-4030-B8C7-F9449E463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146" y="3758254"/>
                  <a:ext cx="34809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175A78C8-E3AD-445A-A8F3-A13F6992CE42}"/>
                    </a:ext>
                  </a:extLst>
                </p:cNvPr>
                <p:cNvSpPr txBox="1"/>
                <p:nvPr/>
              </p:nvSpPr>
              <p:spPr>
                <a:xfrm>
                  <a:off x="4640747" y="4093408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  <m:r>
                              <a:rPr lang="en-US" altLang="zh-TW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175A78C8-E3AD-445A-A8F3-A13F6992C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747" y="4093408"/>
                  <a:ext cx="348090" cy="307777"/>
                </a:xfrm>
                <a:prstGeom prst="rect">
                  <a:avLst/>
                </a:prstGeom>
                <a:blipFill>
                  <a:blip r:embed="rId13"/>
                  <a:stretch>
                    <a:fillRect r="-2456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FB4052F-56F5-4389-9F7B-CC72F890AEDD}"/>
                </a:ext>
              </a:extLst>
            </p:cNvPr>
            <p:cNvSpPr/>
            <p:nvPr/>
          </p:nvSpPr>
          <p:spPr>
            <a:xfrm>
              <a:off x="5228297" y="3262552"/>
              <a:ext cx="780407" cy="13028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2AAA29AF-5910-4505-A6F2-C2786B373DF1}"/>
                    </a:ext>
                  </a:extLst>
                </p:cNvPr>
                <p:cNvSpPr txBox="1"/>
                <p:nvPr/>
              </p:nvSpPr>
              <p:spPr>
                <a:xfrm>
                  <a:off x="6364453" y="3878530"/>
                  <a:ext cx="34809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2AAA29AF-5910-4505-A6F2-C2786B373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53" y="3878530"/>
                  <a:ext cx="348090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D965FD3E-8942-4F6C-AC4E-9FB85B05EE5F}"/>
                </a:ext>
              </a:extLst>
            </p:cNvPr>
            <p:cNvCxnSpPr>
              <a:cxnSpLocks/>
            </p:cNvCxnSpPr>
            <p:nvPr/>
          </p:nvCxnSpPr>
          <p:spPr>
            <a:xfrm>
              <a:off x="6018891" y="3860065"/>
              <a:ext cx="91249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FB8C3E6D-B247-4947-8ABD-34CF9D03D3F3}"/>
                    </a:ext>
                  </a:extLst>
                </p:cNvPr>
                <p:cNvSpPr txBox="1"/>
                <p:nvPr/>
              </p:nvSpPr>
              <p:spPr>
                <a:xfrm>
                  <a:off x="6043134" y="3540463"/>
                  <a:ext cx="865038" cy="33547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LLR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FB8C3E6D-B247-4947-8ABD-34CF9D03D3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134" y="3540463"/>
                  <a:ext cx="865038" cy="33547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16662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群組 168"/>
          <p:cNvGrpSpPr/>
          <p:nvPr/>
        </p:nvGrpSpPr>
        <p:grpSpPr>
          <a:xfrm>
            <a:off x="703804" y="1269000"/>
            <a:ext cx="5400000" cy="4320000"/>
            <a:chOff x="1297561" y="723899"/>
            <a:chExt cx="5400000" cy="4320000"/>
          </a:xfrm>
        </p:grpSpPr>
        <p:sp>
          <p:nvSpPr>
            <p:cNvPr id="74" name="矩形 73"/>
            <p:cNvSpPr/>
            <p:nvPr/>
          </p:nvSpPr>
          <p:spPr>
            <a:xfrm>
              <a:off x="1297561" y="723899"/>
              <a:ext cx="5400000" cy="43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6" name="群組 165"/>
            <p:cNvGrpSpPr/>
            <p:nvPr/>
          </p:nvGrpSpPr>
          <p:grpSpPr>
            <a:xfrm>
              <a:off x="1600200" y="909831"/>
              <a:ext cx="4932361" cy="3904793"/>
              <a:chOff x="1371600" y="500256"/>
              <a:chExt cx="4932361" cy="3904793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621155" y="1082671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065567" y="1082671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2509980" y="1082671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524040" y="1082671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968730" y="1082671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1621155" y="2035004"/>
                <a:ext cx="233280" cy="2332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2063678" y="2035004"/>
                <a:ext cx="233280" cy="2332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2508439" y="2035004"/>
                <a:ext cx="233280" cy="2332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2953201" y="2035004"/>
                <a:ext cx="233280" cy="2332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3864426" y="2035004"/>
                <a:ext cx="233280" cy="2332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4309321" y="2035004"/>
                <a:ext cx="233280" cy="2332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956431" y="2987337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968730" y="2987337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508439" y="2989760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063678" y="2987337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621155" y="2987337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425961" y="2987337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883192" y="2987337"/>
                <a:ext cx="233280" cy="233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1621155" y="3632200"/>
                <a:ext cx="233280" cy="2332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接點 27"/>
              <p:cNvCxnSpPr>
                <a:stCxn id="3" idx="2"/>
                <a:endCxn id="8" idx="0"/>
              </p:cNvCxnSpPr>
              <p:nvPr/>
            </p:nvCxnSpPr>
            <p:spPr>
              <a:xfrm>
                <a:off x="1737795" y="1315951"/>
                <a:ext cx="0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>
                <a:stCxn id="10" idx="0"/>
                <a:endCxn id="3" idx="2"/>
              </p:cNvCxnSpPr>
              <p:nvPr/>
            </p:nvCxnSpPr>
            <p:spPr>
              <a:xfrm flipH="1" flipV="1">
                <a:off x="1737795" y="1315951"/>
                <a:ext cx="887284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5" idx="2"/>
                <a:endCxn id="8" idx="0"/>
              </p:cNvCxnSpPr>
              <p:nvPr/>
            </p:nvCxnSpPr>
            <p:spPr>
              <a:xfrm flipH="1">
                <a:off x="1737795" y="1315951"/>
                <a:ext cx="888825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>
                <a:stCxn id="4" idx="2"/>
                <a:endCxn id="9" idx="0"/>
              </p:cNvCxnSpPr>
              <p:nvPr/>
            </p:nvCxnSpPr>
            <p:spPr>
              <a:xfrm flipH="1">
                <a:off x="2180318" y="1315951"/>
                <a:ext cx="1889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>
                <a:stCxn id="7" idx="2"/>
                <a:endCxn id="11" idx="0"/>
              </p:cNvCxnSpPr>
              <p:nvPr/>
            </p:nvCxnSpPr>
            <p:spPr>
              <a:xfrm flipH="1">
                <a:off x="3069841" y="1315951"/>
                <a:ext cx="1015529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>
                <a:stCxn id="7" idx="2"/>
                <a:endCxn id="12" idx="0"/>
              </p:cNvCxnSpPr>
              <p:nvPr/>
            </p:nvCxnSpPr>
            <p:spPr>
              <a:xfrm flipH="1">
                <a:off x="3981066" y="1315951"/>
                <a:ext cx="104304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>
                <a:stCxn id="7" idx="2"/>
                <a:endCxn id="13" idx="0"/>
              </p:cNvCxnSpPr>
              <p:nvPr/>
            </p:nvCxnSpPr>
            <p:spPr>
              <a:xfrm>
                <a:off x="4085370" y="1315951"/>
                <a:ext cx="340591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" idx="2"/>
                <a:endCxn id="9" idx="0"/>
              </p:cNvCxnSpPr>
              <p:nvPr/>
            </p:nvCxnSpPr>
            <p:spPr>
              <a:xfrm flipH="1">
                <a:off x="2180318" y="1315951"/>
                <a:ext cx="1460362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>
                <a:stCxn id="6" idx="2"/>
                <a:endCxn id="8" idx="0"/>
              </p:cNvCxnSpPr>
              <p:nvPr/>
            </p:nvCxnSpPr>
            <p:spPr>
              <a:xfrm flipH="1">
                <a:off x="1737795" y="1315951"/>
                <a:ext cx="1902885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>
                <a:stCxn id="5" idx="2"/>
                <a:endCxn id="11" idx="0"/>
              </p:cNvCxnSpPr>
              <p:nvPr/>
            </p:nvCxnSpPr>
            <p:spPr>
              <a:xfrm>
                <a:off x="2626620" y="1315951"/>
                <a:ext cx="443221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>
                <a:stCxn id="8" idx="4"/>
                <a:endCxn id="18" idx="0"/>
              </p:cNvCxnSpPr>
              <p:nvPr/>
            </p:nvCxnSpPr>
            <p:spPr>
              <a:xfrm>
                <a:off x="1737795" y="2268284"/>
                <a:ext cx="0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>
                <a:stCxn id="10" idx="4"/>
                <a:endCxn id="18" idx="0"/>
              </p:cNvCxnSpPr>
              <p:nvPr/>
            </p:nvCxnSpPr>
            <p:spPr>
              <a:xfrm flipH="1">
                <a:off x="1737795" y="2268284"/>
                <a:ext cx="887284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/>
              <p:cNvCxnSpPr>
                <a:stCxn id="13" idx="4"/>
                <a:endCxn id="18" idx="0"/>
              </p:cNvCxnSpPr>
              <p:nvPr/>
            </p:nvCxnSpPr>
            <p:spPr>
              <a:xfrm flipH="1">
                <a:off x="1737795" y="2268284"/>
                <a:ext cx="2688166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>
                <a:stCxn id="9" idx="4"/>
                <a:endCxn id="16" idx="0"/>
              </p:cNvCxnSpPr>
              <p:nvPr/>
            </p:nvCxnSpPr>
            <p:spPr>
              <a:xfrm>
                <a:off x="2180318" y="2268284"/>
                <a:ext cx="444761" cy="7214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11" idx="4"/>
                <a:endCxn id="16" idx="0"/>
              </p:cNvCxnSpPr>
              <p:nvPr/>
            </p:nvCxnSpPr>
            <p:spPr>
              <a:xfrm flipH="1">
                <a:off x="2625079" y="2268284"/>
                <a:ext cx="444762" cy="7214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>
                <a:stCxn id="17" idx="0"/>
                <a:endCxn id="8" idx="4"/>
              </p:cNvCxnSpPr>
              <p:nvPr/>
            </p:nvCxnSpPr>
            <p:spPr>
              <a:xfrm flipH="1" flipV="1">
                <a:off x="1737795" y="2268284"/>
                <a:ext cx="442523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12" idx="4"/>
                <a:endCxn id="14" idx="0"/>
              </p:cNvCxnSpPr>
              <p:nvPr/>
            </p:nvCxnSpPr>
            <p:spPr>
              <a:xfrm flipH="1">
                <a:off x="3073071" y="2268284"/>
                <a:ext cx="907995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>
                <a:stCxn id="11" idx="4"/>
                <a:endCxn id="20" idx="0"/>
              </p:cNvCxnSpPr>
              <p:nvPr/>
            </p:nvCxnSpPr>
            <p:spPr>
              <a:xfrm>
                <a:off x="3069841" y="2268284"/>
                <a:ext cx="1929991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20" idx="0"/>
                <a:endCxn id="13" idx="4"/>
              </p:cNvCxnSpPr>
              <p:nvPr/>
            </p:nvCxnSpPr>
            <p:spPr>
              <a:xfrm flipH="1" flipV="1">
                <a:off x="4425961" y="2268284"/>
                <a:ext cx="573871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>
                <a:stCxn id="19" idx="0"/>
                <a:endCxn id="10" idx="4"/>
              </p:cNvCxnSpPr>
              <p:nvPr/>
            </p:nvCxnSpPr>
            <p:spPr>
              <a:xfrm flipH="1" flipV="1">
                <a:off x="2625079" y="2268284"/>
                <a:ext cx="1917522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18" idx="2"/>
                <a:endCxn id="21" idx="0"/>
              </p:cNvCxnSpPr>
              <p:nvPr/>
            </p:nvCxnSpPr>
            <p:spPr>
              <a:xfrm>
                <a:off x="1737795" y="3220617"/>
                <a:ext cx="0" cy="4115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矩形 54"/>
              <p:cNvSpPr/>
              <p:nvPr/>
            </p:nvSpPr>
            <p:spPr>
              <a:xfrm>
                <a:off x="1416050" y="1903021"/>
                <a:ext cx="3930650" cy="2502028"/>
              </a:xfrm>
              <a:prstGeom prst="rect">
                <a:avLst/>
              </a:prstGeom>
              <a:noFill/>
              <a:ln w="6350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371600" y="500256"/>
                <a:ext cx="4019550" cy="2121776"/>
              </a:xfrm>
              <a:prstGeom prst="rect">
                <a:avLst/>
              </a:prstGeom>
              <a:noFill/>
              <a:ln w="6350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956805" y="500256"/>
                <a:ext cx="9076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LDPC code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2953201" y="4128049"/>
                <a:ext cx="68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 code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4836814" y="1956351"/>
                <a:ext cx="5134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nodes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4517825" y="996053"/>
                <a:ext cx="8451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Intermediate</a:t>
                </a:r>
              </a:p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nodes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5405081" y="2902335"/>
                <a:ext cx="8734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check nodes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5411294" y="3621968"/>
                <a:ext cx="89266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nodes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字方塊 62"/>
                  <p:cNvSpPr txBox="1"/>
                  <p:nvPr/>
                </p:nvSpPr>
                <p:spPr>
                  <a:xfrm>
                    <a:off x="2873047" y="958880"/>
                    <a:ext cx="51648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63" name="文字方塊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047" y="958880"/>
                    <a:ext cx="516487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直線單箭頭接點 66"/>
              <p:cNvCxnSpPr/>
              <p:nvPr/>
            </p:nvCxnSpPr>
            <p:spPr>
              <a:xfrm>
                <a:off x="1517190" y="926287"/>
                <a:ext cx="2792131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>
                <a:off x="1517190" y="2407648"/>
                <a:ext cx="3140073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>
                <a:off x="1517190" y="4003272"/>
                <a:ext cx="369277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字方塊 69"/>
                  <p:cNvSpPr txBox="1"/>
                  <p:nvPr/>
                </p:nvSpPr>
                <p:spPr>
                  <a:xfrm>
                    <a:off x="2217073" y="720250"/>
                    <a:ext cx="434221" cy="2414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9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9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9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zh-TW" altLang="en-US" sz="900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zh-TW" sz="900" i="1" dirty="0">
                        <a:solidFill>
                          <a:schemeClr val="accent5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-k</a:t>
                    </a:r>
                    <a:endParaRPr lang="zh-TW" altLang="en-US" sz="900" i="1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文字方塊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7073" y="720250"/>
                    <a:ext cx="434221" cy="24147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字方塊 70"/>
                  <p:cNvSpPr txBox="1"/>
                  <p:nvPr/>
                </p:nvSpPr>
                <p:spPr>
                  <a:xfrm>
                    <a:off x="3933550" y="2357814"/>
                    <a:ext cx="347659" cy="2414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9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9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9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900" i="1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1" name="文字方塊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3550" y="2357814"/>
                    <a:ext cx="347659" cy="24147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文字方塊 71"/>
              <p:cNvSpPr txBox="1"/>
              <p:nvPr/>
            </p:nvSpPr>
            <p:spPr>
              <a:xfrm>
                <a:off x="3692100" y="3950753"/>
                <a:ext cx="26802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900" i="1" dirty="0">
                    <a:solidFill>
                      <a:schemeClr val="accent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TW" altLang="en-US" sz="900" i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3" name="直線接點 72"/>
              <p:cNvCxnSpPr>
                <a:stCxn id="15" idx="0"/>
                <a:endCxn id="13" idx="4"/>
              </p:cNvCxnSpPr>
              <p:nvPr/>
            </p:nvCxnSpPr>
            <p:spPr>
              <a:xfrm flipV="1">
                <a:off x="4085370" y="2268284"/>
                <a:ext cx="340591" cy="7190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字方塊 74"/>
                  <p:cNvSpPr txBox="1"/>
                  <p:nvPr/>
                </p:nvSpPr>
                <p:spPr>
                  <a:xfrm>
                    <a:off x="3252622" y="1903020"/>
                    <a:ext cx="51648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5" name="文字方塊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2622" y="1903020"/>
                    <a:ext cx="51648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字方塊 75"/>
                  <p:cNvSpPr txBox="1"/>
                  <p:nvPr/>
                </p:nvSpPr>
                <p:spPr>
                  <a:xfrm>
                    <a:off x="3314953" y="2874637"/>
                    <a:ext cx="51648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6" name="文字方塊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953" y="2874637"/>
                    <a:ext cx="5164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字方塊 76"/>
                  <p:cNvSpPr txBox="1"/>
                  <p:nvPr/>
                </p:nvSpPr>
                <p:spPr>
                  <a:xfrm>
                    <a:off x="3324436" y="3508990"/>
                    <a:ext cx="51648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7" name="文字方塊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4436" y="3508990"/>
                    <a:ext cx="5164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橢圓 123"/>
              <p:cNvSpPr/>
              <p:nvPr/>
            </p:nvSpPr>
            <p:spPr>
              <a:xfrm>
                <a:off x="2064947" y="3630249"/>
                <a:ext cx="233280" cy="2332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5" name="直線接點 124"/>
              <p:cNvCxnSpPr>
                <a:endCxn id="124" idx="0"/>
              </p:cNvCxnSpPr>
              <p:nvPr/>
            </p:nvCxnSpPr>
            <p:spPr>
              <a:xfrm>
                <a:off x="2181587" y="3218666"/>
                <a:ext cx="0" cy="4115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6" name="橢圓 125"/>
              <p:cNvSpPr/>
              <p:nvPr/>
            </p:nvSpPr>
            <p:spPr>
              <a:xfrm>
                <a:off x="2510588" y="3634623"/>
                <a:ext cx="233280" cy="2332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7" name="直線接點 126"/>
              <p:cNvCxnSpPr>
                <a:endCxn id="126" idx="0"/>
              </p:cNvCxnSpPr>
              <p:nvPr/>
            </p:nvCxnSpPr>
            <p:spPr>
              <a:xfrm>
                <a:off x="2627228" y="3223040"/>
                <a:ext cx="0" cy="4115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8" name="橢圓 127"/>
              <p:cNvSpPr/>
              <p:nvPr/>
            </p:nvSpPr>
            <p:spPr>
              <a:xfrm>
                <a:off x="2954240" y="3635064"/>
                <a:ext cx="233280" cy="2332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9" name="直線接點 128"/>
              <p:cNvCxnSpPr>
                <a:endCxn id="128" idx="0"/>
              </p:cNvCxnSpPr>
              <p:nvPr/>
            </p:nvCxnSpPr>
            <p:spPr>
              <a:xfrm>
                <a:off x="3070880" y="3223481"/>
                <a:ext cx="0" cy="4115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橢圓 129"/>
              <p:cNvSpPr/>
              <p:nvPr/>
            </p:nvSpPr>
            <p:spPr>
              <a:xfrm>
                <a:off x="3967047" y="3628559"/>
                <a:ext cx="233280" cy="2332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1" name="直線接點 130"/>
              <p:cNvCxnSpPr>
                <a:endCxn id="130" idx="0"/>
              </p:cNvCxnSpPr>
              <p:nvPr/>
            </p:nvCxnSpPr>
            <p:spPr>
              <a:xfrm>
                <a:off x="4083687" y="3216976"/>
                <a:ext cx="0" cy="4115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" name="橢圓 131"/>
              <p:cNvSpPr/>
              <p:nvPr/>
            </p:nvSpPr>
            <p:spPr>
              <a:xfrm>
                <a:off x="4423984" y="3628559"/>
                <a:ext cx="233280" cy="2332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3" name="直線接點 132"/>
              <p:cNvCxnSpPr>
                <a:endCxn id="132" idx="0"/>
              </p:cNvCxnSpPr>
              <p:nvPr/>
            </p:nvCxnSpPr>
            <p:spPr>
              <a:xfrm>
                <a:off x="4540624" y="3216976"/>
                <a:ext cx="0" cy="4115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橢圓 133"/>
              <p:cNvSpPr/>
              <p:nvPr/>
            </p:nvSpPr>
            <p:spPr>
              <a:xfrm>
                <a:off x="4879719" y="3628559"/>
                <a:ext cx="233280" cy="2332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5" name="直線接點 134"/>
              <p:cNvCxnSpPr>
                <a:endCxn id="134" idx="0"/>
              </p:cNvCxnSpPr>
              <p:nvPr/>
            </p:nvCxnSpPr>
            <p:spPr>
              <a:xfrm>
                <a:off x="4996359" y="3216976"/>
                <a:ext cx="0" cy="4115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矩形 135"/>
              <p:cNvSpPr/>
              <p:nvPr/>
            </p:nvSpPr>
            <p:spPr>
              <a:xfrm>
                <a:off x="1522705" y="1000120"/>
                <a:ext cx="2786616" cy="39366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1517190" y="1958799"/>
                <a:ext cx="3140073" cy="39366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1517190" y="2905559"/>
                <a:ext cx="3692770" cy="39366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517190" y="3548759"/>
                <a:ext cx="3692770" cy="39366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6" name="直線單箭頭接點 145"/>
              <p:cNvCxnSpPr>
                <a:stCxn id="60" idx="1"/>
                <a:endCxn id="136" idx="3"/>
              </p:cNvCxnSpPr>
              <p:nvPr/>
            </p:nvCxnSpPr>
            <p:spPr>
              <a:xfrm flipH="1">
                <a:off x="4309321" y="1196108"/>
                <a:ext cx="208504" cy="8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單箭頭接點 151"/>
              <p:cNvCxnSpPr>
                <a:stCxn id="59" idx="1"/>
                <a:endCxn id="137" idx="3"/>
              </p:cNvCxnSpPr>
              <p:nvPr/>
            </p:nvCxnSpPr>
            <p:spPr>
              <a:xfrm flipH="1" flipV="1">
                <a:off x="4657263" y="2155630"/>
                <a:ext cx="179551" cy="7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單箭頭接點 156"/>
              <p:cNvCxnSpPr>
                <a:stCxn id="61" idx="1"/>
                <a:endCxn id="138" idx="3"/>
              </p:cNvCxnSpPr>
              <p:nvPr/>
            </p:nvCxnSpPr>
            <p:spPr>
              <a:xfrm flipH="1">
                <a:off x="5209960" y="3102390"/>
                <a:ext cx="1951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單箭頭接點 160"/>
              <p:cNvCxnSpPr>
                <a:stCxn id="62" idx="1"/>
                <a:endCxn id="139" idx="3"/>
              </p:cNvCxnSpPr>
              <p:nvPr/>
            </p:nvCxnSpPr>
            <p:spPr>
              <a:xfrm flipH="1">
                <a:off x="5209960" y="3745079"/>
                <a:ext cx="201334" cy="5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弧形 166"/>
            <p:cNvSpPr/>
            <p:nvPr/>
          </p:nvSpPr>
          <p:spPr>
            <a:xfrm>
              <a:off x="1702752" y="3260939"/>
              <a:ext cx="426231" cy="393654"/>
            </a:xfrm>
            <a:prstGeom prst="arc">
              <a:avLst>
                <a:gd name="adj1" fmla="val 16568232"/>
                <a:gd name="adj2" fmla="val 20385593"/>
              </a:avLst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字方塊 167"/>
                <p:cNvSpPr txBox="1"/>
                <p:nvPr/>
              </p:nvSpPr>
              <p:spPr>
                <a:xfrm>
                  <a:off x="1585475" y="3096466"/>
                  <a:ext cx="4596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zh-TW" altLang="en-US" sz="8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文字方塊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5475" y="3096466"/>
                  <a:ext cx="459678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6" name="群組 185"/>
          <p:cNvGrpSpPr/>
          <p:nvPr/>
        </p:nvGrpSpPr>
        <p:grpSpPr>
          <a:xfrm>
            <a:off x="5987523" y="758365"/>
            <a:ext cx="5400000" cy="966354"/>
            <a:chOff x="5838253" y="976579"/>
            <a:chExt cx="5400000" cy="966354"/>
          </a:xfrm>
        </p:grpSpPr>
        <p:sp>
          <p:nvSpPr>
            <p:cNvPr id="187" name="矩形 186"/>
            <p:cNvSpPr/>
            <p:nvPr/>
          </p:nvSpPr>
          <p:spPr>
            <a:xfrm>
              <a:off x="5838253" y="976579"/>
              <a:ext cx="5400000" cy="9663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8880614" y="1268939"/>
              <a:ext cx="916041" cy="5194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LT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89"/>
                <p:cNvSpPr txBox="1"/>
                <p:nvPr/>
              </p:nvSpPr>
              <p:spPr>
                <a:xfrm>
                  <a:off x="6724981" y="1221427"/>
                  <a:ext cx="305167" cy="280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20" name="文字方塊 2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981" y="1221427"/>
                  <a:ext cx="305167" cy="280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直線單箭頭接點 190"/>
            <p:cNvCxnSpPr>
              <a:endCxn id="192" idx="1"/>
            </p:cNvCxnSpPr>
            <p:nvPr/>
          </p:nvCxnSpPr>
          <p:spPr>
            <a:xfrm>
              <a:off x="6607577" y="1528688"/>
              <a:ext cx="71659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矩形 191"/>
            <p:cNvSpPr/>
            <p:nvPr/>
          </p:nvSpPr>
          <p:spPr>
            <a:xfrm>
              <a:off x="7324175" y="1268939"/>
              <a:ext cx="916041" cy="5194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LDPC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</a:p>
          </p:txBody>
        </p:sp>
        <p:sp>
          <p:nvSpPr>
            <p:cNvPr id="193" name="矩形 192"/>
            <p:cNvSpPr/>
            <p:nvPr/>
          </p:nvSpPr>
          <p:spPr>
            <a:xfrm>
              <a:off x="7538441" y="997820"/>
              <a:ext cx="487509" cy="252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Outer</a:t>
              </a:r>
            </a:p>
          </p:txBody>
        </p:sp>
        <p:sp>
          <p:nvSpPr>
            <p:cNvPr id="194" name="矩形 193"/>
            <p:cNvSpPr/>
            <p:nvPr/>
          </p:nvSpPr>
          <p:spPr>
            <a:xfrm>
              <a:off x="9108137" y="997820"/>
              <a:ext cx="464168" cy="252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Inner</a:t>
              </a:r>
            </a:p>
          </p:txBody>
        </p:sp>
        <p:cxnSp>
          <p:nvCxnSpPr>
            <p:cNvPr id="195" name="直線單箭頭接點 194"/>
            <p:cNvCxnSpPr>
              <a:stCxn id="192" idx="3"/>
              <a:endCxn id="189" idx="1"/>
            </p:cNvCxnSpPr>
            <p:nvPr/>
          </p:nvCxnSpPr>
          <p:spPr>
            <a:xfrm>
              <a:off x="8240216" y="1528688"/>
              <a:ext cx="64039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矩形 195"/>
            <p:cNvSpPr/>
            <p:nvPr/>
          </p:nvSpPr>
          <p:spPr>
            <a:xfrm>
              <a:off x="7130148" y="976579"/>
              <a:ext cx="2853566" cy="96635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7" name="直線單箭頭接點 196"/>
            <p:cNvCxnSpPr/>
            <p:nvPr/>
          </p:nvCxnSpPr>
          <p:spPr>
            <a:xfrm>
              <a:off x="9811383" y="1528688"/>
              <a:ext cx="71659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/>
                <p:cNvSpPr txBox="1"/>
                <p:nvPr/>
              </p:nvSpPr>
              <p:spPr>
                <a:xfrm>
                  <a:off x="10065424" y="1221427"/>
                  <a:ext cx="283286" cy="280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0" smtClean="0">
                            <a:latin typeface="Cambria Math" panose="02040503050406030204" pitchFamily="18" charset="0"/>
                          </a:rPr>
                          <m:t>𝐜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38" name="文字方塊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5424" y="1221427"/>
                  <a:ext cx="283286" cy="2800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字方塊 198"/>
                <p:cNvSpPr txBox="1"/>
                <p:nvPr/>
              </p:nvSpPr>
              <p:spPr>
                <a:xfrm>
                  <a:off x="8377360" y="1218561"/>
                  <a:ext cx="32252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42" name="文字方塊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7360" y="1218561"/>
                  <a:ext cx="322524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群組 53"/>
          <p:cNvGrpSpPr/>
          <p:nvPr/>
        </p:nvGrpSpPr>
        <p:grpSpPr>
          <a:xfrm>
            <a:off x="6247233" y="2506169"/>
            <a:ext cx="5400000" cy="3609647"/>
            <a:chOff x="6513743" y="2768014"/>
            <a:chExt cx="5400000" cy="3609647"/>
          </a:xfrm>
        </p:grpSpPr>
        <p:sp>
          <p:nvSpPr>
            <p:cNvPr id="87" name="矩形 86"/>
            <p:cNvSpPr/>
            <p:nvPr/>
          </p:nvSpPr>
          <p:spPr>
            <a:xfrm>
              <a:off x="6513743" y="2768014"/>
              <a:ext cx="5400000" cy="36096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6984627" y="3108123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7455703" y="3108123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7926781" y="3108123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9001684" y="3108123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9473056" y="3108123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6984627" y="4117597"/>
              <a:ext cx="247277" cy="24727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>
            <a:xfrm>
              <a:off x="7453701" y="4117597"/>
              <a:ext cx="247277" cy="24727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>
            <a:xfrm>
              <a:off x="7925147" y="4117597"/>
              <a:ext cx="247277" cy="24727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>
              <a:off x="8396595" y="4117597"/>
              <a:ext cx="247277" cy="24727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>
              <a:off x="9362493" y="4117597"/>
              <a:ext cx="247277" cy="24727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>
              <a:off x="9834082" y="4117597"/>
              <a:ext cx="247277" cy="24727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8400019" y="5127071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9473056" y="5127071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7925147" y="5129639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7453701" y="5127071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6984627" y="5127071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9957721" y="5127071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10442385" y="5127071"/>
              <a:ext cx="247277" cy="2472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/>
            <p:cNvSpPr/>
            <p:nvPr/>
          </p:nvSpPr>
          <p:spPr>
            <a:xfrm>
              <a:off x="6984627" y="5810626"/>
              <a:ext cx="247277" cy="24727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直線接點 109"/>
            <p:cNvCxnSpPr>
              <a:stCxn id="91" idx="2"/>
              <a:endCxn id="96" idx="0"/>
            </p:cNvCxnSpPr>
            <p:nvPr/>
          </p:nvCxnSpPr>
          <p:spPr>
            <a:xfrm>
              <a:off x="7108265" y="3355400"/>
              <a:ext cx="0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98" idx="0"/>
              <a:endCxn id="91" idx="2"/>
            </p:cNvCxnSpPr>
            <p:nvPr/>
          </p:nvCxnSpPr>
          <p:spPr>
            <a:xfrm flipH="1" flipV="1">
              <a:off x="7108265" y="3355400"/>
              <a:ext cx="940521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線接點 111"/>
            <p:cNvCxnSpPr>
              <a:stCxn id="93" idx="2"/>
              <a:endCxn id="96" idx="0"/>
            </p:cNvCxnSpPr>
            <p:nvPr/>
          </p:nvCxnSpPr>
          <p:spPr>
            <a:xfrm flipH="1">
              <a:off x="7108265" y="3355400"/>
              <a:ext cx="942154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>
              <a:stCxn id="92" idx="2"/>
              <a:endCxn id="97" idx="0"/>
            </p:cNvCxnSpPr>
            <p:nvPr/>
          </p:nvCxnSpPr>
          <p:spPr>
            <a:xfrm flipH="1">
              <a:off x="7577339" y="3355400"/>
              <a:ext cx="2002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95" idx="2"/>
              <a:endCxn id="99" idx="0"/>
            </p:cNvCxnSpPr>
            <p:nvPr/>
          </p:nvCxnSpPr>
          <p:spPr>
            <a:xfrm flipH="1">
              <a:off x="8520234" y="3355400"/>
              <a:ext cx="1076461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接點 114"/>
            <p:cNvCxnSpPr>
              <a:stCxn id="95" idx="2"/>
              <a:endCxn id="100" idx="0"/>
            </p:cNvCxnSpPr>
            <p:nvPr/>
          </p:nvCxnSpPr>
          <p:spPr>
            <a:xfrm flipH="1">
              <a:off x="9486132" y="3355400"/>
              <a:ext cx="110562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接點 115"/>
            <p:cNvCxnSpPr>
              <a:stCxn id="95" idx="2"/>
              <a:endCxn id="101" idx="0"/>
            </p:cNvCxnSpPr>
            <p:nvPr/>
          </p:nvCxnSpPr>
          <p:spPr>
            <a:xfrm>
              <a:off x="9596694" y="3355400"/>
              <a:ext cx="361026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94" idx="2"/>
              <a:endCxn id="97" idx="0"/>
            </p:cNvCxnSpPr>
            <p:nvPr/>
          </p:nvCxnSpPr>
          <p:spPr>
            <a:xfrm flipH="1">
              <a:off x="7577339" y="3355400"/>
              <a:ext cx="1547984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線接點 117"/>
            <p:cNvCxnSpPr>
              <a:stCxn id="94" idx="2"/>
              <a:endCxn id="96" idx="0"/>
            </p:cNvCxnSpPr>
            <p:nvPr/>
          </p:nvCxnSpPr>
          <p:spPr>
            <a:xfrm flipH="1">
              <a:off x="7108265" y="3355400"/>
              <a:ext cx="2017058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接點 118"/>
            <p:cNvCxnSpPr>
              <a:stCxn id="93" idx="2"/>
              <a:endCxn id="99" idx="0"/>
            </p:cNvCxnSpPr>
            <p:nvPr/>
          </p:nvCxnSpPr>
          <p:spPr>
            <a:xfrm>
              <a:off x="8050419" y="3355400"/>
              <a:ext cx="469814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線接點 119"/>
            <p:cNvCxnSpPr>
              <a:stCxn id="96" idx="4"/>
              <a:endCxn id="106" idx="0"/>
            </p:cNvCxnSpPr>
            <p:nvPr/>
          </p:nvCxnSpPr>
          <p:spPr>
            <a:xfrm>
              <a:off x="7108265" y="4364874"/>
              <a:ext cx="0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線接點 120"/>
            <p:cNvCxnSpPr>
              <a:stCxn id="98" idx="4"/>
              <a:endCxn id="106" idx="0"/>
            </p:cNvCxnSpPr>
            <p:nvPr/>
          </p:nvCxnSpPr>
          <p:spPr>
            <a:xfrm flipH="1">
              <a:off x="7108265" y="4364874"/>
              <a:ext cx="940521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線接點 121"/>
            <p:cNvCxnSpPr>
              <a:stCxn id="101" idx="4"/>
              <a:endCxn id="106" idx="0"/>
            </p:cNvCxnSpPr>
            <p:nvPr/>
          </p:nvCxnSpPr>
          <p:spPr>
            <a:xfrm flipH="1">
              <a:off x="7108265" y="4364874"/>
              <a:ext cx="2849456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>
              <a:stCxn id="97" idx="4"/>
              <a:endCxn id="104" idx="0"/>
            </p:cNvCxnSpPr>
            <p:nvPr/>
          </p:nvCxnSpPr>
          <p:spPr>
            <a:xfrm>
              <a:off x="7577339" y="4364874"/>
              <a:ext cx="471447" cy="764765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線接點 139"/>
            <p:cNvCxnSpPr>
              <a:stCxn id="99" idx="4"/>
              <a:endCxn id="104" idx="0"/>
            </p:cNvCxnSpPr>
            <p:nvPr/>
          </p:nvCxnSpPr>
          <p:spPr>
            <a:xfrm flipH="1">
              <a:off x="8048786" y="4364874"/>
              <a:ext cx="471448" cy="764765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>
              <a:stCxn id="105" idx="0"/>
              <a:endCxn id="96" idx="4"/>
            </p:cNvCxnSpPr>
            <p:nvPr/>
          </p:nvCxnSpPr>
          <p:spPr>
            <a:xfrm flipH="1" flipV="1">
              <a:off x="7108265" y="4364874"/>
              <a:ext cx="469074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>
              <a:stCxn id="100" idx="4"/>
              <a:endCxn id="102" idx="0"/>
            </p:cNvCxnSpPr>
            <p:nvPr/>
          </p:nvCxnSpPr>
          <p:spPr>
            <a:xfrm flipH="1">
              <a:off x="8523657" y="4364874"/>
              <a:ext cx="962475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線接點 142"/>
            <p:cNvCxnSpPr>
              <a:stCxn id="99" idx="4"/>
              <a:endCxn id="108" idx="0"/>
            </p:cNvCxnSpPr>
            <p:nvPr/>
          </p:nvCxnSpPr>
          <p:spPr>
            <a:xfrm>
              <a:off x="8520234" y="4364874"/>
              <a:ext cx="2045790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線接點 143"/>
            <p:cNvCxnSpPr>
              <a:stCxn id="108" idx="0"/>
              <a:endCxn id="101" idx="4"/>
            </p:cNvCxnSpPr>
            <p:nvPr/>
          </p:nvCxnSpPr>
          <p:spPr>
            <a:xfrm flipH="1" flipV="1">
              <a:off x="9957721" y="4364874"/>
              <a:ext cx="608303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>
              <a:stCxn id="107" idx="0"/>
              <a:endCxn id="98" idx="4"/>
            </p:cNvCxnSpPr>
            <p:nvPr/>
          </p:nvCxnSpPr>
          <p:spPr>
            <a:xfrm flipH="1" flipV="1">
              <a:off x="8048786" y="4364874"/>
              <a:ext cx="2032573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>
              <a:stCxn id="106" idx="2"/>
              <a:endCxn id="109" idx="0"/>
            </p:cNvCxnSpPr>
            <p:nvPr/>
          </p:nvCxnSpPr>
          <p:spPr>
            <a:xfrm>
              <a:off x="7108265" y="5374348"/>
              <a:ext cx="0" cy="43627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文字方塊 152"/>
            <p:cNvSpPr txBox="1"/>
            <p:nvPr/>
          </p:nvSpPr>
          <p:spPr>
            <a:xfrm>
              <a:off x="10280660" y="4129021"/>
              <a:ext cx="8336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nodes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文字方塊 153"/>
            <p:cNvSpPr txBox="1"/>
            <p:nvPr/>
          </p:nvSpPr>
          <p:spPr>
            <a:xfrm>
              <a:off x="9908107" y="3035224"/>
              <a:ext cx="835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Intermediate</a:t>
              </a:r>
            </a:p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 nodes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10900488" y="5050653"/>
              <a:ext cx="830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check nodes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文字方塊 155"/>
            <p:cNvSpPr txBox="1"/>
            <p:nvPr/>
          </p:nvSpPr>
          <p:spPr>
            <a:xfrm>
              <a:off x="10895780" y="5806767"/>
              <a:ext cx="946227" cy="26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nodes</a:t>
              </a:r>
              <a:endParaRPr lang="zh-TW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字方塊 157"/>
                <p:cNvSpPr txBox="1"/>
                <p:nvPr/>
              </p:nvSpPr>
              <p:spPr>
                <a:xfrm>
                  <a:off x="8311632" y="2996265"/>
                  <a:ext cx="547476" cy="4893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8" name="文字方塊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1632" y="2996265"/>
                  <a:ext cx="547476" cy="4893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直線單箭頭接點 158"/>
            <p:cNvCxnSpPr/>
            <p:nvPr/>
          </p:nvCxnSpPr>
          <p:spPr>
            <a:xfrm>
              <a:off x="6984627" y="2989223"/>
              <a:ext cx="2733922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單箭頭接點 159"/>
            <p:cNvCxnSpPr/>
            <p:nvPr/>
          </p:nvCxnSpPr>
          <p:spPr>
            <a:xfrm>
              <a:off x="6984627" y="4004133"/>
              <a:ext cx="3094637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單箭頭接點 161"/>
            <p:cNvCxnSpPr/>
            <p:nvPr/>
          </p:nvCxnSpPr>
          <p:spPr>
            <a:xfrm>
              <a:off x="6984627" y="6182054"/>
              <a:ext cx="3701354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字方塊 162"/>
                <p:cNvSpPr txBox="1"/>
                <p:nvPr/>
              </p:nvSpPr>
              <p:spPr>
                <a:xfrm>
                  <a:off x="8116793" y="2768014"/>
                  <a:ext cx="43903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0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0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10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TW" sz="1000" i="1" dirty="0">
                      <a:solidFill>
                        <a:schemeClr val="accent5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-k</a:t>
                  </a:r>
                  <a:endParaRPr lang="zh-TW" altLang="en-US" sz="1000" i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3" name="文字方塊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793" y="2768014"/>
                  <a:ext cx="439031" cy="246221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163"/>
                <p:cNvSpPr txBox="1"/>
                <p:nvPr/>
              </p:nvSpPr>
              <p:spPr>
                <a:xfrm>
                  <a:off x="9009659" y="3783249"/>
                  <a:ext cx="3412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0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0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sz="10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1000" i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4" name="文字方塊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9659" y="3783249"/>
                  <a:ext cx="341247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5" name="文字方塊 164"/>
            <p:cNvSpPr txBox="1"/>
            <p:nvPr/>
          </p:nvSpPr>
          <p:spPr>
            <a:xfrm>
              <a:off x="8687510" y="6132979"/>
              <a:ext cx="284103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i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0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0" name="直線接點 169"/>
            <p:cNvCxnSpPr>
              <a:stCxn id="103" idx="0"/>
              <a:endCxn id="101" idx="4"/>
            </p:cNvCxnSpPr>
            <p:nvPr/>
          </p:nvCxnSpPr>
          <p:spPr>
            <a:xfrm flipV="1">
              <a:off x="9596694" y="4364874"/>
              <a:ext cx="361026" cy="76219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字方塊 170"/>
                <p:cNvSpPr txBox="1"/>
                <p:nvPr/>
              </p:nvSpPr>
              <p:spPr>
                <a:xfrm>
                  <a:off x="8713981" y="4011343"/>
                  <a:ext cx="547476" cy="4893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1" name="文字方塊 1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981" y="4011343"/>
                  <a:ext cx="547476" cy="4893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字方塊 171"/>
                <p:cNvSpPr txBox="1"/>
                <p:nvPr/>
              </p:nvSpPr>
              <p:spPr>
                <a:xfrm>
                  <a:off x="8783493" y="5010547"/>
                  <a:ext cx="547476" cy="4893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2" name="文字方塊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3493" y="5010547"/>
                  <a:ext cx="547476" cy="4893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字方塊 172"/>
                <p:cNvSpPr txBox="1"/>
                <p:nvPr/>
              </p:nvSpPr>
              <p:spPr>
                <a:xfrm>
                  <a:off x="8780052" y="5698218"/>
                  <a:ext cx="547476" cy="4893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3" name="文字方塊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0052" y="5698218"/>
                  <a:ext cx="547476" cy="4893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橢圓 173"/>
            <p:cNvSpPr/>
            <p:nvPr/>
          </p:nvSpPr>
          <p:spPr>
            <a:xfrm>
              <a:off x="7455046" y="5808558"/>
              <a:ext cx="247277" cy="24727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5" name="直線接點 174"/>
            <p:cNvCxnSpPr>
              <a:endCxn id="174" idx="0"/>
            </p:cNvCxnSpPr>
            <p:nvPr/>
          </p:nvCxnSpPr>
          <p:spPr>
            <a:xfrm>
              <a:off x="7578684" y="5372280"/>
              <a:ext cx="0" cy="43627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橢圓 175"/>
            <p:cNvSpPr/>
            <p:nvPr/>
          </p:nvSpPr>
          <p:spPr>
            <a:xfrm>
              <a:off x="7927425" y="5813195"/>
              <a:ext cx="247277" cy="24727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7" name="直線接點 176"/>
            <p:cNvCxnSpPr>
              <a:endCxn id="176" idx="0"/>
            </p:cNvCxnSpPr>
            <p:nvPr/>
          </p:nvCxnSpPr>
          <p:spPr>
            <a:xfrm>
              <a:off x="8051064" y="5376916"/>
              <a:ext cx="0" cy="43627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8" name="橢圓 177"/>
            <p:cNvSpPr/>
            <p:nvPr/>
          </p:nvSpPr>
          <p:spPr>
            <a:xfrm>
              <a:off x="8397696" y="5813662"/>
              <a:ext cx="247277" cy="24727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9" name="直線接點 178"/>
            <p:cNvCxnSpPr>
              <a:endCxn id="178" idx="0"/>
            </p:cNvCxnSpPr>
            <p:nvPr/>
          </p:nvCxnSpPr>
          <p:spPr>
            <a:xfrm>
              <a:off x="8521335" y="5377384"/>
              <a:ext cx="0" cy="43627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橢圓 179"/>
            <p:cNvSpPr/>
            <p:nvPr/>
          </p:nvSpPr>
          <p:spPr>
            <a:xfrm>
              <a:off x="9471272" y="5806767"/>
              <a:ext cx="247277" cy="24727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1" name="直線接點 180"/>
            <p:cNvCxnSpPr>
              <a:endCxn id="180" idx="0"/>
            </p:cNvCxnSpPr>
            <p:nvPr/>
          </p:nvCxnSpPr>
          <p:spPr>
            <a:xfrm>
              <a:off x="9594910" y="5370488"/>
              <a:ext cx="0" cy="43627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橢圓 181"/>
            <p:cNvSpPr/>
            <p:nvPr/>
          </p:nvSpPr>
          <p:spPr>
            <a:xfrm>
              <a:off x="9955625" y="5806767"/>
              <a:ext cx="247277" cy="24727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3" name="直線接點 182"/>
            <p:cNvCxnSpPr>
              <a:endCxn id="182" idx="0"/>
            </p:cNvCxnSpPr>
            <p:nvPr/>
          </p:nvCxnSpPr>
          <p:spPr>
            <a:xfrm>
              <a:off x="10079263" y="5370488"/>
              <a:ext cx="0" cy="43627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4" name="橢圓 183"/>
            <p:cNvSpPr/>
            <p:nvPr/>
          </p:nvSpPr>
          <p:spPr>
            <a:xfrm>
              <a:off x="10438704" y="5806767"/>
              <a:ext cx="247277" cy="24727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5" name="直線接點 184"/>
            <p:cNvCxnSpPr>
              <a:endCxn id="184" idx="0"/>
            </p:cNvCxnSpPr>
            <p:nvPr/>
          </p:nvCxnSpPr>
          <p:spPr>
            <a:xfrm>
              <a:off x="10562342" y="5370488"/>
              <a:ext cx="0" cy="43627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矩形 187"/>
            <p:cNvSpPr/>
            <p:nvPr/>
          </p:nvSpPr>
          <p:spPr>
            <a:xfrm>
              <a:off x="6908037" y="5068030"/>
              <a:ext cx="3859692" cy="371520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弧形 88"/>
            <p:cNvSpPr/>
            <p:nvPr/>
          </p:nvSpPr>
          <p:spPr>
            <a:xfrm>
              <a:off x="6793462" y="4947598"/>
              <a:ext cx="501290" cy="417274"/>
            </a:xfrm>
            <a:prstGeom prst="arc">
              <a:avLst>
                <a:gd name="adj1" fmla="val 16568232"/>
                <a:gd name="adj2" fmla="val 21171096"/>
              </a:avLst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/>
                <p:cNvSpPr txBox="1"/>
                <p:nvPr/>
              </p:nvSpPr>
              <p:spPr>
                <a:xfrm>
                  <a:off x="6642607" y="4832539"/>
                  <a:ext cx="49609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9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9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zh-TW" altLang="en-US" sz="9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字方塊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607" y="4832539"/>
                  <a:ext cx="496098" cy="2308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矩形 199"/>
            <p:cNvSpPr/>
            <p:nvPr/>
          </p:nvSpPr>
          <p:spPr>
            <a:xfrm>
              <a:off x="6906446" y="4062863"/>
              <a:ext cx="3246024" cy="37151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6908038" y="5747468"/>
              <a:ext cx="3859692" cy="37151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6906567" y="3045627"/>
              <a:ext cx="2885133" cy="37151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7003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2232138" y="804601"/>
            <a:ext cx="7128777" cy="2177237"/>
            <a:chOff x="1249997" y="836558"/>
            <a:chExt cx="7128777" cy="2177237"/>
          </a:xfrm>
        </p:grpSpPr>
        <p:grpSp>
          <p:nvGrpSpPr>
            <p:cNvPr id="42" name="群組 41"/>
            <p:cNvGrpSpPr/>
            <p:nvPr/>
          </p:nvGrpSpPr>
          <p:grpSpPr>
            <a:xfrm>
              <a:off x="1249997" y="836558"/>
              <a:ext cx="7128777" cy="2177237"/>
              <a:chOff x="1249997" y="836558"/>
              <a:chExt cx="7128777" cy="2177237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783460" y="1474431"/>
                <a:ext cx="575339" cy="6352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FEC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3566111" y="911471"/>
                <a:ext cx="204287" cy="176231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024442" y="913659"/>
                <a:ext cx="709783" cy="3252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Spreader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/>
                  <p:cNvSpPr/>
                  <p:nvPr/>
                </p:nvSpPr>
                <p:spPr>
                  <a:xfrm>
                    <a:off x="4992531" y="911471"/>
                    <a:ext cx="484377" cy="1762314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IFFT (</a:t>
                    </a:r>
                    <a14:m>
                      <m:oMath xmlns:m="http://schemas.openxmlformats.org/officeDocument/2006/math">
                        <m:r>
                          <a:rPr lang="en-US" altLang="zh-TW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oMath>
                    </a14:m>
                    <a:r>
                      <a:rPr lang="en-US" altLang="zh-TW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" name="矩形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2531" y="911471"/>
                    <a:ext cx="484377" cy="176231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矩形 6"/>
              <p:cNvSpPr/>
              <p:nvPr/>
            </p:nvSpPr>
            <p:spPr>
              <a:xfrm>
                <a:off x="5702314" y="911470"/>
                <a:ext cx="197972" cy="176231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6109605" y="1474990"/>
                <a:ext cx="726047" cy="63415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Insertion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561824" y="1474990"/>
                <a:ext cx="797474" cy="63527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Modulator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040920" y="1474990"/>
                <a:ext cx="840184" cy="63415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</a:t>
                </a:r>
                <a:r>
                  <a:rPr lang="zh-TW" alt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Access Channel</a:t>
                </a:r>
              </a:p>
            </p:txBody>
          </p:sp>
          <p:cxnSp>
            <p:nvCxnSpPr>
              <p:cNvPr id="13" name="直線單箭頭接點 12"/>
              <p:cNvCxnSpPr>
                <a:stCxn id="3" idx="3"/>
                <a:endCxn id="9" idx="1"/>
              </p:cNvCxnSpPr>
              <p:nvPr/>
            </p:nvCxnSpPr>
            <p:spPr>
              <a:xfrm>
                <a:off x="2358799" y="1792068"/>
                <a:ext cx="203025" cy="55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/>
              <p:cNvCxnSpPr>
                <a:stCxn id="9" idx="3"/>
                <a:endCxn id="4" idx="1"/>
              </p:cNvCxnSpPr>
              <p:nvPr/>
            </p:nvCxnSpPr>
            <p:spPr>
              <a:xfrm>
                <a:off x="3359298" y="1792627"/>
                <a:ext cx="206813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/>
              <p:cNvCxnSpPr>
                <a:endCxn id="5" idx="1"/>
              </p:cNvCxnSpPr>
              <p:nvPr/>
            </p:nvCxnSpPr>
            <p:spPr>
              <a:xfrm>
                <a:off x="3770398" y="1076292"/>
                <a:ext cx="25404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/>
              <p:cNvCxnSpPr>
                <a:endCxn id="60" idx="1"/>
              </p:cNvCxnSpPr>
              <p:nvPr/>
            </p:nvCxnSpPr>
            <p:spPr>
              <a:xfrm>
                <a:off x="3770398" y="1590656"/>
                <a:ext cx="25404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>
                <a:endCxn id="61" idx="1"/>
              </p:cNvCxnSpPr>
              <p:nvPr/>
            </p:nvCxnSpPr>
            <p:spPr>
              <a:xfrm>
                <a:off x="3770398" y="2511152"/>
                <a:ext cx="25404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>
                <a:stCxn id="5" idx="3"/>
              </p:cNvCxnSpPr>
              <p:nvPr/>
            </p:nvCxnSpPr>
            <p:spPr>
              <a:xfrm>
                <a:off x="4734225" y="1076292"/>
                <a:ext cx="25416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>
                <a:stCxn id="60" idx="3"/>
              </p:cNvCxnSpPr>
              <p:nvPr/>
            </p:nvCxnSpPr>
            <p:spPr>
              <a:xfrm>
                <a:off x="4734225" y="1590656"/>
                <a:ext cx="25416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>
                <a:stCxn id="61" idx="3"/>
              </p:cNvCxnSpPr>
              <p:nvPr/>
            </p:nvCxnSpPr>
            <p:spPr>
              <a:xfrm>
                <a:off x="4734225" y="2511152"/>
                <a:ext cx="25416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>
                <a:off x="5494488" y="1061776"/>
                <a:ext cx="2090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>
                <a:off x="5494487" y="1588091"/>
                <a:ext cx="20900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5494486" y="2523479"/>
                <a:ext cx="20900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>
                <a:stCxn id="7" idx="3"/>
                <a:endCxn id="8" idx="1"/>
              </p:cNvCxnSpPr>
              <p:nvPr/>
            </p:nvCxnSpPr>
            <p:spPr>
              <a:xfrm flipV="1">
                <a:off x="5900286" y="1792068"/>
                <a:ext cx="209319" cy="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endCxn id="12" idx="1"/>
              </p:cNvCxnSpPr>
              <p:nvPr/>
            </p:nvCxnSpPr>
            <p:spPr>
              <a:xfrm>
                <a:off x="6831913" y="1792068"/>
                <a:ext cx="2090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字方塊 25"/>
                  <p:cNvSpPr txBox="1"/>
                  <p:nvPr/>
                </p:nvSpPr>
                <p:spPr>
                  <a:xfrm>
                    <a:off x="4309751" y="1895524"/>
                    <a:ext cx="13785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26" name="文字方塊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9751" y="1895524"/>
                    <a:ext cx="137858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909" r="-45455"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/>
                  <p:cNvSpPr/>
                  <p:nvPr/>
                </p:nvSpPr>
                <p:spPr>
                  <a:xfrm>
                    <a:off x="1249997" y="1483448"/>
                    <a:ext cx="485839" cy="29129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1" i="0" smtClean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7" name="矩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9997" y="1483448"/>
                    <a:ext cx="485839" cy="29129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線單箭頭接點 33"/>
              <p:cNvCxnSpPr>
                <a:stCxn id="12" idx="3"/>
              </p:cNvCxnSpPr>
              <p:nvPr/>
            </p:nvCxnSpPr>
            <p:spPr>
              <a:xfrm>
                <a:off x="7881104" y="1792068"/>
                <a:ext cx="49767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/>
                  <p:cNvSpPr/>
                  <p:nvPr/>
                </p:nvSpPr>
                <p:spPr>
                  <a:xfrm>
                    <a:off x="7981399" y="1500174"/>
                    <a:ext cx="346185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p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a14:m>
                    <a:r>
                      <a:rPr lang="en-US" altLang="zh-TW" sz="1200" b="1" dirty="0"/>
                      <a:t> </a:t>
                    </a:r>
                    <a:endParaRPr lang="zh-TW" altLang="en-US" sz="1200" b="1" dirty="0"/>
                  </a:p>
                </p:txBody>
              </p:sp>
            </mc:Choice>
            <mc:Fallback xmlns="">
              <p:sp>
                <p:nvSpPr>
                  <p:cNvPr id="35" name="矩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1399" y="1500174"/>
                    <a:ext cx="34618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直線單箭頭接點 35"/>
              <p:cNvCxnSpPr/>
              <p:nvPr/>
            </p:nvCxnSpPr>
            <p:spPr>
              <a:xfrm>
                <a:off x="1274060" y="1792067"/>
                <a:ext cx="51398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/>
                  <p:cNvSpPr txBox="1"/>
                  <p:nvPr/>
                </p:nvSpPr>
                <p:spPr>
                  <a:xfrm>
                    <a:off x="5522245" y="1895523"/>
                    <a:ext cx="13785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37" name="文字方塊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2245" y="1895523"/>
                    <a:ext cx="137858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0909" r="-45455"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矩形 50"/>
                  <p:cNvSpPr/>
                  <p:nvPr/>
                </p:nvSpPr>
                <p:spPr>
                  <a:xfrm>
                    <a:off x="4198588" y="2736796"/>
                    <a:ext cx="369075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51" name="矩形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98588" y="2736796"/>
                    <a:ext cx="369075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矩形 59"/>
              <p:cNvSpPr/>
              <p:nvPr/>
            </p:nvSpPr>
            <p:spPr>
              <a:xfrm>
                <a:off x="4024442" y="1428023"/>
                <a:ext cx="709783" cy="3252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Spreader</a:t>
                </a: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024442" y="2348519"/>
                <a:ext cx="709783" cy="3252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Spreader</a:t>
                </a: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3897420" y="836558"/>
                <a:ext cx="964710" cy="1933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1274060" y="836558"/>
              <a:ext cx="7104714" cy="217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2244169" y="3514012"/>
            <a:ext cx="7104714" cy="2490403"/>
            <a:chOff x="2274057" y="3434820"/>
            <a:chExt cx="7104714" cy="2490403"/>
          </a:xfrm>
        </p:grpSpPr>
        <p:grpSp>
          <p:nvGrpSpPr>
            <p:cNvPr id="30" name="群組 29"/>
            <p:cNvGrpSpPr/>
            <p:nvPr/>
          </p:nvGrpSpPr>
          <p:grpSpPr>
            <a:xfrm>
              <a:off x="2496056" y="3434821"/>
              <a:ext cx="6660595" cy="2490402"/>
              <a:chOff x="2519108" y="3434821"/>
              <a:chExt cx="6660595" cy="2490402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4174078" y="3509734"/>
                <a:ext cx="204287" cy="176231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5276987" y="3511922"/>
                <a:ext cx="709783" cy="3252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Correlator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矩形 143"/>
                  <p:cNvSpPr/>
                  <p:nvPr/>
                </p:nvSpPr>
                <p:spPr>
                  <a:xfrm>
                    <a:off x="4580638" y="3509734"/>
                    <a:ext cx="424589" cy="1762314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FFT</a:t>
                    </a:r>
                    <a:r>
                      <a:rPr lang="zh-TW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altLang="zh-TW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oMath>
                    </a14:m>
                    <a:r>
                      <a:rPr lang="en-US" altLang="zh-TW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4" name="矩形 1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0638" y="3509734"/>
                    <a:ext cx="424589" cy="176231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5" name="矩形 144"/>
              <p:cNvSpPr/>
              <p:nvPr/>
            </p:nvSpPr>
            <p:spPr>
              <a:xfrm>
                <a:off x="6259413" y="3509733"/>
                <a:ext cx="197972" cy="176231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2963975" y="4073253"/>
                <a:ext cx="751357" cy="63527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Removal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直線單箭頭接點 149"/>
              <p:cNvCxnSpPr>
                <a:stCxn id="147" idx="3"/>
                <a:endCxn id="142" idx="1"/>
              </p:cNvCxnSpPr>
              <p:nvPr/>
            </p:nvCxnSpPr>
            <p:spPr>
              <a:xfrm>
                <a:off x="3715332" y="4390890"/>
                <a:ext cx="458746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線單箭頭接點 150"/>
              <p:cNvCxnSpPr>
                <a:endCxn id="143" idx="1"/>
              </p:cNvCxnSpPr>
              <p:nvPr/>
            </p:nvCxnSpPr>
            <p:spPr>
              <a:xfrm>
                <a:off x="5005227" y="3674555"/>
                <a:ext cx="27176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線單箭頭接點 151"/>
              <p:cNvCxnSpPr>
                <a:endCxn id="173" idx="1"/>
              </p:cNvCxnSpPr>
              <p:nvPr/>
            </p:nvCxnSpPr>
            <p:spPr>
              <a:xfrm>
                <a:off x="5005227" y="4188919"/>
                <a:ext cx="27176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線單箭頭接點 152"/>
              <p:cNvCxnSpPr>
                <a:endCxn id="174" idx="1"/>
              </p:cNvCxnSpPr>
              <p:nvPr/>
            </p:nvCxnSpPr>
            <p:spPr>
              <a:xfrm>
                <a:off x="5005227" y="5109415"/>
                <a:ext cx="27176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線單箭頭接點 153"/>
              <p:cNvCxnSpPr>
                <a:stCxn id="143" idx="3"/>
              </p:cNvCxnSpPr>
              <p:nvPr/>
            </p:nvCxnSpPr>
            <p:spPr>
              <a:xfrm>
                <a:off x="5986770" y="3674555"/>
                <a:ext cx="27264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線單箭頭接點 154"/>
              <p:cNvCxnSpPr>
                <a:stCxn id="173" idx="3"/>
              </p:cNvCxnSpPr>
              <p:nvPr/>
            </p:nvCxnSpPr>
            <p:spPr>
              <a:xfrm>
                <a:off x="5986770" y="4188919"/>
                <a:ext cx="27264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直線單箭頭接點 155"/>
              <p:cNvCxnSpPr>
                <a:stCxn id="174" idx="3"/>
              </p:cNvCxnSpPr>
              <p:nvPr/>
            </p:nvCxnSpPr>
            <p:spPr>
              <a:xfrm>
                <a:off x="5986770" y="5109415"/>
                <a:ext cx="27264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直線單箭頭接點 156"/>
              <p:cNvCxnSpPr/>
              <p:nvPr/>
            </p:nvCxnSpPr>
            <p:spPr>
              <a:xfrm>
                <a:off x="4374907" y="3660039"/>
                <a:ext cx="20900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線單箭頭接點 157"/>
              <p:cNvCxnSpPr/>
              <p:nvPr/>
            </p:nvCxnSpPr>
            <p:spPr>
              <a:xfrm>
                <a:off x="4374906" y="4186354"/>
                <a:ext cx="20900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直線單箭頭接點 158"/>
              <p:cNvCxnSpPr/>
              <p:nvPr/>
            </p:nvCxnSpPr>
            <p:spPr>
              <a:xfrm>
                <a:off x="4374905" y="5121742"/>
                <a:ext cx="20900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直線單箭頭接點 159"/>
              <p:cNvCxnSpPr>
                <a:stCxn id="145" idx="3"/>
                <a:endCxn id="180" idx="1"/>
              </p:cNvCxnSpPr>
              <p:nvPr/>
            </p:nvCxnSpPr>
            <p:spPr>
              <a:xfrm>
                <a:off x="6457385" y="4390891"/>
                <a:ext cx="28573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文字方塊 161"/>
                  <p:cNvSpPr txBox="1"/>
                  <p:nvPr/>
                </p:nvSpPr>
                <p:spPr>
                  <a:xfrm>
                    <a:off x="5554801" y="4486292"/>
                    <a:ext cx="13785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162" name="文字方塊 1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4801" y="4486292"/>
                    <a:ext cx="137858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9130" r="-39130"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文字方塊 170"/>
                  <p:cNvSpPr txBox="1"/>
                  <p:nvPr/>
                </p:nvSpPr>
                <p:spPr>
                  <a:xfrm>
                    <a:off x="4410159" y="4486291"/>
                    <a:ext cx="13785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171" name="文字方塊 1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0159" y="4486291"/>
                    <a:ext cx="137858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909" r="-45455"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矩形 171"/>
                  <p:cNvSpPr/>
                  <p:nvPr/>
                </p:nvSpPr>
                <p:spPr>
                  <a:xfrm>
                    <a:off x="5449546" y="5342996"/>
                    <a:ext cx="369075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172" name="矩形 1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546" y="5342996"/>
                    <a:ext cx="369075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矩形 172"/>
              <p:cNvSpPr/>
              <p:nvPr/>
            </p:nvSpPr>
            <p:spPr>
              <a:xfrm>
                <a:off x="5276987" y="4026286"/>
                <a:ext cx="709783" cy="3252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Correlator</a:t>
                </a: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5276987" y="4946782"/>
                <a:ext cx="709783" cy="3252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Correlator</a:t>
                </a:r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5149965" y="3434821"/>
                <a:ext cx="964710" cy="19335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6743121" y="3722085"/>
                <a:ext cx="745530" cy="13376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 Detector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4" name="直線單箭頭接點 213"/>
              <p:cNvCxnSpPr/>
              <p:nvPr/>
            </p:nvCxnSpPr>
            <p:spPr>
              <a:xfrm>
                <a:off x="7509533" y="3886250"/>
                <a:ext cx="59735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文字方塊 217"/>
                  <p:cNvSpPr txBox="1"/>
                  <p:nvPr/>
                </p:nvSpPr>
                <p:spPr>
                  <a:xfrm>
                    <a:off x="7596421" y="3591110"/>
                    <a:ext cx="37375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18" name="文字方塊 2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6421" y="3591110"/>
                    <a:ext cx="37375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文字方塊 218"/>
                  <p:cNvSpPr txBox="1"/>
                  <p:nvPr/>
                </p:nvSpPr>
                <p:spPr>
                  <a:xfrm>
                    <a:off x="7592734" y="3945067"/>
                    <a:ext cx="37375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19" name="文字方塊 2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2734" y="3945067"/>
                    <a:ext cx="373756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文字方塊 219"/>
                  <p:cNvSpPr txBox="1"/>
                  <p:nvPr/>
                </p:nvSpPr>
                <p:spPr>
                  <a:xfrm>
                    <a:off x="7438258" y="4667374"/>
                    <a:ext cx="691087" cy="2841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𝑚𝑃</m:t>
                                  </m:r>
                                </m:sup>
                              </m:sSup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20" name="文字方塊 2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8258" y="4667374"/>
                    <a:ext cx="691087" cy="28411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文字方塊 220"/>
                  <p:cNvSpPr txBox="1"/>
                  <p:nvPr/>
                </p:nvSpPr>
                <p:spPr>
                  <a:xfrm>
                    <a:off x="7624818" y="4358041"/>
                    <a:ext cx="29527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1600" b="0" i="0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sz="1600" dirty="0"/>
                  </a:p>
                </p:txBody>
              </p:sp>
            </mc:Choice>
            <mc:Fallback xmlns="">
              <p:sp>
                <p:nvSpPr>
                  <p:cNvPr id="221" name="文字方塊 2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4818" y="4358041"/>
                    <a:ext cx="295274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4" name="直線單箭頭接點 233"/>
              <p:cNvCxnSpPr/>
              <p:nvPr/>
            </p:nvCxnSpPr>
            <p:spPr>
              <a:xfrm>
                <a:off x="7499108" y="4233411"/>
                <a:ext cx="60778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直線單箭頭接點 234"/>
              <p:cNvCxnSpPr/>
              <p:nvPr/>
            </p:nvCxnSpPr>
            <p:spPr>
              <a:xfrm>
                <a:off x="7503183" y="4970069"/>
                <a:ext cx="60370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6" name="矩形 235"/>
              <p:cNvSpPr/>
              <p:nvPr/>
            </p:nvSpPr>
            <p:spPr>
              <a:xfrm>
                <a:off x="8106889" y="3722085"/>
                <a:ext cx="524789" cy="13376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SIP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7" name="直線單箭頭接點 236"/>
              <p:cNvCxnSpPr/>
              <p:nvPr/>
            </p:nvCxnSpPr>
            <p:spPr>
              <a:xfrm>
                <a:off x="8638028" y="3884288"/>
                <a:ext cx="53125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文字方塊 237"/>
                  <p:cNvSpPr txBox="1"/>
                  <p:nvPr/>
                </p:nvSpPr>
                <p:spPr>
                  <a:xfrm>
                    <a:off x="8618978" y="3600899"/>
                    <a:ext cx="479683" cy="2995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38" name="文字方塊 2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8978" y="3600899"/>
                    <a:ext cx="479683" cy="29950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20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9" name="文字方塊 238"/>
                  <p:cNvSpPr txBox="1"/>
                  <p:nvPr/>
                </p:nvSpPr>
                <p:spPr>
                  <a:xfrm>
                    <a:off x="8619678" y="3939798"/>
                    <a:ext cx="479683" cy="2995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39" name="文字方塊 2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9678" y="3939798"/>
                    <a:ext cx="479683" cy="29950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20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文字方塊 239"/>
                  <p:cNvSpPr txBox="1"/>
                  <p:nvPr/>
                </p:nvSpPr>
                <p:spPr>
                  <a:xfrm>
                    <a:off x="8618888" y="4675058"/>
                    <a:ext cx="488724" cy="2995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40" name="文字方塊 2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8888" y="4675058"/>
                    <a:ext cx="488724" cy="29950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20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2" name="直線單箭頭接點 241"/>
              <p:cNvCxnSpPr/>
              <p:nvPr/>
            </p:nvCxnSpPr>
            <p:spPr>
              <a:xfrm>
                <a:off x="8627603" y="4231449"/>
                <a:ext cx="5416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7" name="矩形 246"/>
              <p:cNvSpPr/>
              <p:nvPr/>
            </p:nvSpPr>
            <p:spPr>
              <a:xfrm>
                <a:off x="6738707" y="5381489"/>
                <a:ext cx="746819" cy="54373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9" name="直線單箭頭接點 248"/>
              <p:cNvCxnSpPr>
                <a:stCxn id="247" idx="0"/>
                <a:endCxn id="180" idx="2"/>
              </p:cNvCxnSpPr>
              <p:nvPr/>
            </p:nvCxnSpPr>
            <p:spPr>
              <a:xfrm flipV="1">
                <a:off x="7112117" y="5059697"/>
                <a:ext cx="3769" cy="32179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肘形接點 257"/>
              <p:cNvCxnSpPr>
                <a:endCxn id="247" idx="1"/>
              </p:cNvCxnSpPr>
              <p:nvPr/>
            </p:nvCxnSpPr>
            <p:spPr>
              <a:xfrm rot="16200000" flipH="1">
                <a:off x="6021924" y="4936573"/>
                <a:ext cx="1263026" cy="170539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4" name="文字方塊 263"/>
                  <p:cNvSpPr txBox="1"/>
                  <p:nvPr/>
                </p:nvSpPr>
                <p:spPr>
                  <a:xfrm>
                    <a:off x="7194579" y="5119835"/>
                    <a:ext cx="309765" cy="2081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64" name="文字方塊 2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4579" y="5119835"/>
                    <a:ext cx="309765" cy="2081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1765" t="-23529" r="-31373" b="-1470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8" name="直線單箭頭接點 267"/>
              <p:cNvCxnSpPr/>
              <p:nvPr/>
            </p:nvCxnSpPr>
            <p:spPr>
              <a:xfrm>
                <a:off x="2519108" y="4387876"/>
                <a:ext cx="458746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矩形 268"/>
                  <p:cNvSpPr/>
                  <p:nvPr/>
                </p:nvSpPr>
                <p:spPr>
                  <a:xfrm>
                    <a:off x="2574161" y="4103527"/>
                    <a:ext cx="346185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b="1" i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p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a14:m>
                    <a:r>
                      <a:rPr lang="en-US" altLang="zh-TW" sz="1200" b="1" dirty="0"/>
                      <a:t> </a:t>
                    </a:r>
                    <a:endParaRPr lang="zh-TW" altLang="en-US" sz="1200" b="1" dirty="0"/>
                  </a:p>
                </p:txBody>
              </p:sp>
            </mc:Choice>
            <mc:Fallback xmlns="">
              <p:sp>
                <p:nvSpPr>
                  <p:cNvPr id="269" name="矩形 2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4161" y="4103527"/>
                    <a:ext cx="346185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矩形 269"/>
                  <p:cNvSpPr/>
                  <p:nvPr/>
                </p:nvSpPr>
                <p:spPr>
                  <a:xfrm>
                    <a:off x="3793192" y="4103527"/>
                    <a:ext cx="293670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sz="12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oMath>
                    </a14:m>
                    <a:r>
                      <a:rPr lang="en-US" altLang="zh-TW" sz="1200" b="1" dirty="0"/>
                      <a:t> </a:t>
                    </a:r>
                    <a:endParaRPr lang="zh-TW" altLang="en-US" sz="1200" b="1" dirty="0"/>
                  </a:p>
                </p:txBody>
              </p:sp>
            </mc:Choice>
            <mc:Fallback xmlns="">
              <p:sp>
                <p:nvSpPr>
                  <p:cNvPr id="270" name="矩形 2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192" y="4103527"/>
                    <a:ext cx="293670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8714372" y="4353073"/>
                    <a:ext cx="29527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1600" b="0" i="0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sz="1600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4372" y="4353073"/>
                    <a:ext cx="295274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2" name="直線單箭頭接點 111"/>
              <p:cNvCxnSpPr/>
              <p:nvPr/>
            </p:nvCxnSpPr>
            <p:spPr>
              <a:xfrm>
                <a:off x="8638028" y="4970069"/>
                <a:ext cx="5416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3" name="矩形 112"/>
            <p:cNvSpPr/>
            <p:nvPr/>
          </p:nvSpPr>
          <p:spPr>
            <a:xfrm>
              <a:off x="2274057" y="3434820"/>
              <a:ext cx="7104714" cy="249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014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群組 58"/>
          <p:cNvGrpSpPr/>
          <p:nvPr/>
        </p:nvGrpSpPr>
        <p:grpSpPr>
          <a:xfrm>
            <a:off x="3396000" y="1178471"/>
            <a:ext cx="5400000" cy="1428387"/>
            <a:chOff x="1708613" y="1042698"/>
            <a:chExt cx="5400000" cy="1428387"/>
          </a:xfrm>
        </p:grpSpPr>
        <p:sp>
          <p:nvSpPr>
            <p:cNvPr id="3" name="矩形 2"/>
            <p:cNvSpPr/>
            <p:nvPr/>
          </p:nvSpPr>
          <p:spPr>
            <a:xfrm>
              <a:off x="1708613" y="1042698"/>
              <a:ext cx="5400000" cy="1428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809094" y="1696842"/>
              <a:ext cx="617710" cy="54543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Info. Source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線單箭頭接點 5"/>
            <p:cNvCxnSpPr>
              <a:stCxn id="5" idx="3"/>
              <a:endCxn id="7" idx="1"/>
            </p:cNvCxnSpPr>
            <p:nvPr/>
          </p:nvCxnSpPr>
          <p:spPr>
            <a:xfrm>
              <a:off x="2426804" y="1969561"/>
              <a:ext cx="159242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2586046" y="1696842"/>
              <a:ext cx="849084" cy="5454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Modulator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線單箭頭接點 7"/>
            <p:cNvCxnSpPr>
              <a:stCxn id="7" idx="3"/>
              <a:endCxn id="9" idx="1"/>
            </p:cNvCxnSpPr>
            <p:nvPr/>
          </p:nvCxnSpPr>
          <p:spPr>
            <a:xfrm flipV="1">
              <a:off x="3435130" y="1969561"/>
              <a:ext cx="120546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4640594" y="1473660"/>
              <a:ext cx="776952" cy="99180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Alamouti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3390440" y="1641936"/>
                  <a:ext cx="1316579" cy="291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440" y="1641936"/>
                  <a:ext cx="1316579" cy="291298"/>
                </a:xfrm>
                <a:prstGeom prst="rect">
                  <a:avLst/>
                </a:prstGeom>
                <a:blipFill>
                  <a:blip r:embed="rId2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接點 10"/>
            <p:cNvCxnSpPr/>
            <p:nvPr/>
          </p:nvCxnSpPr>
          <p:spPr>
            <a:xfrm>
              <a:off x="5417546" y="1637237"/>
              <a:ext cx="22057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V="1">
              <a:off x="5638125" y="1416332"/>
              <a:ext cx="0" cy="2344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等腰三角形 12"/>
            <p:cNvSpPr>
              <a:spLocks noChangeAspect="1"/>
            </p:cNvSpPr>
            <p:nvPr/>
          </p:nvSpPr>
          <p:spPr>
            <a:xfrm rot="10800000">
              <a:off x="5538682" y="1249346"/>
              <a:ext cx="198885" cy="17145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/>
            <p:cNvCxnSpPr/>
            <p:nvPr/>
          </p:nvCxnSpPr>
          <p:spPr>
            <a:xfrm>
              <a:off x="5417546" y="2340343"/>
              <a:ext cx="22057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5638125" y="2119438"/>
              <a:ext cx="0" cy="2344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等腰三角形 15"/>
            <p:cNvSpPr>
              <a:spLocks noChangeAspect="1"/>
            </p:cNvSpPr>
            <p:nvPr/>
          </p:nvSpPr>
          <p:spPr>
            <a:xfrm rot="10800000">
              <a:off x="5538682" y="1952453"/>
              <a:ext cx="198885" cy="17145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5710896" y="1291094"/>
                  <a:ext cx="1397717" cy="297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  <m:sup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‒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0896" y="1291094"/>
                  <a:ext cx="1397717" cy="297582"/>
                </a:xfrm>
                <a:prstGeom prst="rect">
                  <a:avLst/>
                </a:prstGeom>
                <a:blipFill>
                  <a:blip r:embed="rId3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5684298" y="1986328"/>
                  <a:ext cx="1424315" cy="297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  <m:sup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</m:t>
                        </m:r>
                        <m:sSubSup>
                          <m:sSubSup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298" y="1986328"/>
                  <a:ext cx="1424315" cy="297774"/>
                </a:xfrm>
                <a:prstGeom prst="rect">
                  <a:avLst/>
                </a:prstGeom>
                <a:blipFill>
                  <a:blip r:embed="rId4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字方塊 18"/>
            <p:cNvSpPr txBox="1"/>
            <p:nvPr/>
          </p:nvSpPr>
          <p:spPr>
            <a:xfrm>
              <a:off x="5733538" y="1048764"/>
              <a:ext cx="442129" cy="259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Tx 1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729947" y="1743987"/>
              <a:ext cx="442129" cy="259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Tx 2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3396000" y="3581214"/>
            <a:ext cx="5400000" cy="2033462"/>
            <a:chOff x="2329070" y="3338383"/>
            <a:chExt cx="5400000" cy="2033462"/>
          </a:xfrm>
        </p:grpSpPr>
        <p:sp>
          <p:nvSpPr>
            <p:cNvPr id="22" name="矩形 21"/>
            <p:cNvSpPr/>
            <p:nvPr/>
          </p:nvSpPr>
          <p:spPr>
            <a:xfrm>
              <a:off x="2329070" y="3338383"/>
              <a:ext cx="5400000" cy="20334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3027739" y="3338383"/>
              <a:ext cx="4009155" cy="2033462"/>
              <a:chOff x="3027739" y="3338383"/>
              <a:chExt cx="4009155" cy="2033462"/>
            </a:xfrm>
          </p:grpSpPr>
          <p:cxnSp>
            <p:nvCxnSpPr>
              <p:cNvPr id="24" name="直線接點 23"/>
              <p:cNvCxnSpPr>
                <a:endCxn id="27" idx="2"/>
              </p:cNvCxnSpPr>
              <p:nvPr/>
            </p:nvCxnSpPr>
            <p:spPr>
              <a:xfrm>
                <a:off x="3121111" y="4015250"/>
                <a:ext cx="31401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 flipV="1">
                <a:off x="3133811" y="3774855"/>
                <a:ext cx="0" cy="2399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等腰三角形 25"/>
              <p:cNvSpPr>
                <a:spLocks noChangeAspect="1"/>
              </p:cNvSpPr>
              <p:nvPr/>
            </p:nvSpPr>
            <p:spPr>
              <a:xfrm rot="10800000">
                <a:off x="3027739" y="3596737"/>
                <a:ext cx="212144" cy="18288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流程圖: 或 26"/>
              <p:cNvSpPr>
                <a:spLocks noChangeAspect="1"/>
              </p:cNvSpPr>
              <p:nvPr/>
            </p:nvSpPr>
            <p:spPr>
              <a:xfrm>
                <a:off x="3435130" y="3917226"/>
                <a:ext cx="196047" cy="196047"/>
              </a:xfrm>
              <a:prstGeom prst="flowChar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181461" y="3433770"/>
                <a:ext cx="856161" cy="116519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Combiner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直線單箭頭接點 28"/>
              <p:cNvCxnSpPr>
                <a:stCxn id="27" idx="6"/>
                <a:endCxn id="28" idx="1"/>
              </p:cNvCxnSpPr>
              <p:nvPr/>
            </p:nvCxnSpPr>
            <p:spPr>
              <a:xfrm>
                <a:off x="3631177" y="4015250"/>
                <a:ext cx="550284" cy="111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/>
            </p:nvSpPr>
            <p:spPr>
              <a:xfrm>
                <a:off x="4181461" y="4790043"/>
                <a:ext cx="856162" cy="58180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Estimator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" name="直線單箭頭接點 30"/>
              <p:cNvCxnSpPr>
                <a:stCxn id="30" idx="0"/>
                <a:endCxn id="28" idx="2"/>
              </p:cNvCxnSpPr>
              <p:nvPr/>
            </p:nvCxnSpPr>
            <p:spPr>
              <a:xfrm flipV="1">
                <a:off x="4609542" y="4598962"/>
                <a:ext cx="0" cy="19108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/>
              <p:nvPr/>
            </p:nvCxnSpPr>
            <p:spPr>
              <a:xfrm>
                <a:off x="5037622" y="3663572"/>
                <a:ext cx="62211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肘形接點 32"/>
              <p:cNvCxnSpPr>
                <a:endCxn id="30" idx="1"/>
              </p:cNvCxnSpPr>
              <p:nvPr/>
            </p:nvCxnSpPr>
            <p:spPr>
              <a:xfrm rot="16200000" flipH="1">
                <a:off x="3503336" y="4402818"/>
                <a:ext cx="1066135" cy="290115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矩形 33"/>
              <p:cNvSpPr/>
              <p:nvPr/>
            </p:nvSpPr>
            <p:spPr>
              <a:xfrm>
                <a:off x="5659734" y="3433770"/>
                <a:ext cx="753580" cy="116519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 Detector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5" name="直線單箭頭接點 34"/>
              <p:cNvCxnSpPr>
                <a:endCxn id="27" idx="0"/>
              </p:cNvCxnSpPr>
              <p:nvPr/>
            </p:nvCxnSpPr>
            <p:spPr>
              <a:xfrm>
                <a:off x="3533154" y="3640296"/>
                <a:ext cx="0" cy="27693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/>
                  <p:cNvSpPr txBox="1"/>
                  <p:nvPr/>
                </p:nvSpPr>
                <p:spPr>
                  <a:xfrm>
                    <a:off x="3361165" y="3367533"/>
                    <a:ext cx="35779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3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oMath>
                      </m:oMathPara>
                    </a14:m>
                    <a:endParaRPr lang="zh-TW" altLang="en-US" sz="1300" b="1" dirty="0"/>
                  </a:p>
                </p:txBody>
              </p:sp>
            </mc:Choice>
            <mc:Fallback xmlns="">
              <p:sp>
                <p:nvSpPr>
                  <p:cNvPr id="36" name="文字方塊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1165" y="3367533"/>
                    <a:ext cx="357790" cy="2923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字方塊 36"/>
                  <p:cNvSpPr txBox="1"/>
                  <p:nvPr/>
                </p:nvSpPr>
                <p:spPr>
                  <a:xfrm>
                    <a:off x="3707503" y="3716796"/>
                    <a:ext cx="312906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3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oMath>
                      </m:oMathPara>
                    </a14:m>
                    <a:endParaRPr lang="zh-TW" altLang="en-US" sz="1300" b="1" dirty="0"/>
                  </a:p>
                </p:txBody>
              </p:sp>
            </mc:Choice>
            <mc:Fallback xmlns="">
              <p:sp>
                <p:nvSpPr>
                  <p:cNvPr id="37" name="文字方塊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7503" y="3716796"/>
                    <a:ext cx="312906" cy="2923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/>
                  <p:cNvSpPr/>
                  <p:nvPr/>
                </p:nvSpPr>
                <p:spPr>
                  <a:xfrm>
                    <a:off x="5154037" y="3338383"/>
                    <a:ext cx="390235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TW" altLang="en-US" sz="1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3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3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300" dirty="0"/>
                  </a:p>
                </p:txBody>
              </p:sp>
            </mc:Choice>
            <mc:Fallback xmlns="">
              <p:sp>
                <p:nvSpPr>
                  <p:cNvPr id="38" name="矩形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4037" y="3338383"/>
                    <a:ext cx="390235" cy="2923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直線單箭頭接點 38"/>
              <p:cNvCxnSpPr/>
              <p:nvPr/>
            </p:nvCxnSpPr>
            <p:spPr>
              <a:xfrm>
                <a:off x="5029070" y="4421753"/>
                <a:ext cx="63066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/>
                  <p:cNvSpPr/>
                  <p:nvPr/>
                </p:nvSpPr>
                <p:spPr>
                  <a:xfrm>
                    <a:off x="5145485" y="4099739"/>
                    <a:ext cx="404918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TW" altLang="en-US" sz="1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3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300" dirty="0"/>
                  </a:p>
                </p:txBody>
              </p:sp>
            </mc:Choice>
            <mc:Fallback xmlns="">
              <p:sp>
                <p:nvSpPr>
                  <p:cNvPr id="40" name="矩形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5485" y="4099739"/>
                    <a:ext cx="404918" cy="2923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40"/>
                  <p:cNvSpPr txBox="1"/>
                  <p:nvPr/>
                </p:nvSpPr>
                <p:spPr>
                  <a:xfrm>
                    <a:off x="5196765" y="3774719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sz="1600" dirty="0"/>
                  </a:p>
                </p:txBody>
              </p:sp>
            </mc:Choice>
            <mc:Fallback xmlns="">
              <p:sp>
                <p:nvSpPr>
                  <p:cNvPr id="41" name="文字方塊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765" y="3774719"/>
                    <a:ext cx="295273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直線單箭頭接點 41"/>
              <p:cNvCxnSpPr/>
              <p:nvPr/>
            </p:nvCxnSpPr>
            <p:spPr>
              <a:xfrm>
                <a:off x="6414782" y="3663572"/>
                <a:ext cx="62211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/>
                  <p:cNvSpPr/>
                  <p:nvPr/>
                </p:nvSpPr>
                <p:spPr>
                  <a:xfrm>
                    <a:off x="6531197" y="3338383"/>
                    <a:ext cx="392928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3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300" dirty="0"/>
                  </a:p>
                </p:txBody>
              </p:sp>
            </mc:Choice>
            <mc:Fallback xmlns="">
              <p:sp>
                <p:nvSpPr>
                  <p:cNvPr id="43" name="矩形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1197" y="3338383"/>
                    <a:ext cx="392928" cy="29238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直線單箭頭接點 43"/>
              <p:cNvCxnSpPr/>
              <p:nvPr/>
            </p:nvCxnSpPr>
            <p:spPr>
              <a:xfrm>
                <a:off x="6406230" y="4421753"/>
                <a:ext cx="63066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矩形 44"/>
                  <p:cNvSpPr/>
                  <p:nvPr/>
                </p:nvSpPr>
                <p:spPr>
                  <a:xfrm>
                    <a:off x="6522645" y="4099739"/>
                    <a:ext cx="404918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3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300" dirty="0"/>
                  </a:p>
                </p:txBody>
              </p:sp>
            </mc:Choice>
            <mc:Fallback xmlns="">
              <p:sp>
                <p:nvSpPr>
                  <p:cNvPr id="45" name="矩形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2645" y="4099739"/>
                    <a:ext cx="404918" cy="2923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5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字方塊 45"/>
                  <p:cNvSpPr txBox="1"/>
                  <p:nvPr/>
                </p:nvSpPr>
                <p:spPr>
                  <a:xfrm>
                    <a:off x="6573925" y="3774719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sz="1600" dirty="0"/>
                  </a:p>
                </p:txBody>
              </p:sp>
            </mc:Choice>
            <mc:Fallback xmlns="">
              <p:sp>
                <p:nvSpPr>
                  <p:cNvPr id="46" name="文字方塊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3925" y="3774719"/>
                    <a:ext cx="295273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86462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3391807" y="221188"/>
            <a:ext cx="5408387" cy="6486686"/>
            <a:chOff x="617125" y="-63617"/>
            <a:chExt cx="5408387" cy="6486686"/>
          </a:xfrm>
        </p:grpSpPr>
        <p:sp>
          <p:nvSpPr>
            <p:cNvPr id="21" name="矩形 20"/>
            <p:cNvSpPr/>
            <p:nvPr/>
          </p:nvSpPr>
          <p:spPr>
            <a:xfrm>
              <a:off x="617126" y="-58601"/>
              <a:ext cx="5400000" cy="64816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125" y="4261401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125" y="4261401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7125" y="2108083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125" y="2104749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5512" y="-63617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319" y="-58601"/>
              <a:ext cx="2700000" cy="216166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54578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396000" y="217013"/>
            <a:ext cx="5400001" cy="6495036"/>
            <a:chOff x="6350416" y="201515"/>
            <a:chExt cx="5400001" cy="6495036"/>
          </a:xfrm>
        </p:grpSpPr>
        <p:sp>
          <p:nvSpPr>
            <p:cNvPr id="29" name="矩形 28"/>
            <p:cNvSpPr/>
            <p:nvPr/>
          </p:nvSpPr>
          <p:spPr>
            <a:xfrm>
              <a:off x="6350417" y="201515"/>
              <a:ext cx="5400000" cy="64816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0417" y="4534883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416" y="4534883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0417" y="2373215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416" y="2375404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0417" y="206531"/>
              <a:ext cx="2700000" cy="21616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0416" y="204342"/>
              <a:ext cx="2700000" cy="216166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244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群組 64">
            <a:extLst>
              <a:ext uri="{FF2B5EF4-FFF2-40B4-BE49-F238E27FC236}">
                <a16:creationId xmlns:a16="http://schemas.microsoft.com/office/drawing/2014/main" id="{884BC93E-2D19-4EAA-93A4-236712F3E224}"/>
              </a:ext>
            </a:extLst>
          </p:cNvPr>
          <p:cNvGrpSpPr/>
          <p:nvPr/>
        </p:nvGrpSpPr>
        <p:grpSpPr>
          <a:xfrm>
            <a:off x="1451696" y="832238"/>
            <a:ext cx="3957788" cy="2440794"/>
            <a:chOff x="3129494" y="660492"/>
            <a:chExt cx="3623030" cy="2349435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BBDFA28-E570-4489-9F9D-A0EFC22C11B9}"/>
                </a:ext>
              </a:extLst>
            </p:cNvPr>
            <p:cNvGrpSpPr/>
            <p:nvPr/>
          </p:nvGrpSpPr>
          <p:grpSpPr>
            <a:xfrm>
              <a:off x="3129494" y="660492"/>
              <a:ext cx="3623030" cy="2212753"/>
              <a:chOff x="101674" y="22564"/>
              <a:chExt cx="2765268" cy="1582837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3E83F69A-21F3-47BA-A203-228CAC82C127}"/>
                  </a:ext>
                </a:extLst>
              </p:cNvPr>
              <p:cNvSpPr/>
              <p:nvPr/>
            </p:nvSpPr>
            <p:spPr>
              <a:xfrm>
                <a:off x="1611198" y="1520486"/>
                <a:ext cx="84915" cy="8491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b="1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F777A81A-17C9-4084-A65C-090BBD77CE41}"/>
                  </a:ext>
                </a:extLst>
              </p:cNvPr>
              <p:cNvGrpSpPr/>
              <p:nvPr/>
            </p:nvGrpSpPr>
            <p:grpSpPr>
              <a:xfrm>
                <a:off x="1505508" y="314361"/>
                <a:ext cx="297202" cy="297202"/>
                <a:chOff x="1505508" y="314361"/>
                <a:chExt cx="252000" cy="252000"/>
              </a:xfrm>
            </p:grpSpPr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368C5DEB-3E35-4D71-AF2B-A69BDBD6F758}"/>
                    </a:ext>
                  </a:extLst>
                </p:cNvPr>
                <p:cNvSpPr/>
                <p:nvPr/>
              </p:nvSpPr>
              <p:spPr>
                <a:xfrm>
                  <a:off x="1505508" y="314361"/>
                  <a:ext cx="252000" cy="25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b="1"/>
                </a:p>
              </p:txBody>
            </p:sp>
            <p:cxnSp>
              <p:nvCxnSpPr>
                <p:cNvPr id="21" name="直線接點 20">
                  <a:extLst>
                    <a:ext uri="{FF2B5EF4-FFF2-40B4-BE49-F238E27FC236}">
                      <a16:creationId xmlns:a16="http://schemas.microsoft.com/office/drawing/2014/main" id="{251A1CBD-B9C1-4326-AF37-B9CC459417B0}"/>
                    </a:ext>
                  </a:extLst>
                </p:cNvPr>
                <p:cNvCxnSpPr/>
                <p:nvPr/>
              </p:nvCxnSpPr>
              <p:spPr>
                <a:xfrm>
                  <a:off x="1631508" y="314361"/>
                  <a:ext cx="0" cy="2520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接點 21">
                  <a:extLst>
                    <a:ext uri="{FF2B5EF4-FFF2-40B4-BE49-F238E27FC236}">
                      <a16:creationId xmlns:a16="http://schemas.microsoft.com/office/drawing/2014/main" id="{02CE8326-D4CB-4051-A264-4995AA5BCC28}"/>
                    </a:ext>
                  </a:extLst>
                </p:cNvPr>
                <p:cNvCxnSpPr/>
                <p:nvPr/>
              </p:nvCxnSpPr>
              <p:spPr>
                <a:xfrm>
                  <a:off x="1505508" y="440361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D8C63FB7-513A-4B29-96DB-AC7A351C9E54}"/>
                  </a:ext>
                </a:extLst>
              </p:cNvPr>
              <p:cNvCxnSpPr/>
              <p:nvPr/>
            </p:nvCxnSpPr>
            <p:spPr>
              <a:xfrm>
                <a:off x="1802710" y="462962"/>
                <a:ext cx="753818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36E8CF7F-1A9E-44DE-A679-E57460325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4109" y="611563"/>
                <a:ext cx="0" cy="76879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205">
                    <a:extLst>
                      <a:ext uri="{FF2B5EF4-FFF2-40B4-BE49-F238E27FC236}">
                        <a16:creationId xmlns:a16="http://schemas.microsoft.com/office/drawing/2014/main" id="{04C81741-EC6B-4FDA-BBBE-139337B5E840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386" y="73717"/>
                    <a:ext cx="403946" cy="2886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TW" b="1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𝐋</m:t>
                              </m:r>
                            </m:e>
                            <m:sub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𝐣</m:t>
                              </m:r>
                            </m:sub>
                            <m:sup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zh-TW" b="1" dirty="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9" name="文字方塊 205">
                    <a:extLst>
                      <a:ext uri="{FF2B5EF4-FFF2-40B4-BE49-F238E27FC236}">
                        <a16:creationId xmlns:a16="http://schemas.microsoft.com/office/drawing/2014/main" id="{04C81741-EC6B-4FDA-BBBE-139337B5E8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386" y="73717"/>
                    <a:ext cx="403946" cy="28868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206">
                    <a:extLst>
                      <a:ext uri="{FF2B5EF4-FFF2-40B4-BE49-F238E27FC236}">
                        <a16:creationId xmlns:a16="http://schemas.microsoft.com/office/drawing/2014/main" id="{6022CD22-5ECC-41F4-B059-8CBE80105DB6}"/>
                      </a:ext>
                    </a:extLst>
                  </p:cNvPr>
                  <p:cNvSpPr txBox="1"/>
                  <p:nvPr/>
                </p:nvSpPr>
                <p:spPr>
                  <a:xfrm>
                    <a:off x="2234985" y="1142835"/>
                    <a:ext cx="631957" cy="2886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TW" b="1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𝐋</m:t>
                              </m:r>
                            </m:e>
                            <m:sub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𝐣</m:t>
                              </m:r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b="1" i="0" kern="120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𝐭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zh-TW" b="1" dirty="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0" name="文字方塊 206">
                    <a:extLst>
                      <a:ext uri="{FF2B5EF4-FFF2-40B4-BE49-F238E27FC236}">
                        <a16:creationId xmlns:a16="http://schemas.microsoft.com/office/drawing/2014/main" id="{6022CD22-5ECC-41F4-B059-8CBE80105D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4985" y="1142835"/>
                    <a:ext cx="631957" cy="28868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579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C77479B4-7D44-4A85-A67D-4F65F06E0971}"/>
                  </a:ext>
                </a:extLst>
              </p:cNvPr>
              <p:cNvCxnSpPr/>
              <p:nvPr/>
            </p:nvCxnSpPr>
            <p:spPr>
              <a:xfrm>
                <a:off x="381300" y="462962"/>
                <a:ext cx="1124208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C0FF45CD-70EA-434F-81BB-A291AD4A0342}"/>
                  </a:ext>
                </a:extLst>
              </p:cNvPr>
              <p:cNvCxnSpPr/>
              <p:nvPr/>
            </p:nvCxnSpPr>
            <p:spPr>
              <a:xfrm>
                <a:off x="362250" y="1558586"/>
                <a:ext cx="2190943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246C1871-5A54-4A1C-AA1E-7CCD68A228D0}"/>
                  </a:ext>
                </a:extLst>
              </p:cNvPr>
              <p:cNvCxnSpPr/>
              <p:nvPr/>
            </p:nvCxnSpPr>
            <p:spPr>
              <a:xfrm flipH="1">
                <a:off x="1828057" y="386742"/>
                <a:ext cx="741109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肘形接點 250">
                <a:extLst>
                  <a:ext uri="{FF2B5EF4-FFF2-40B4-BE49-F238E27FC236}">
                    <a16:creationId xmlns:a16="http://schemas.microsoft.com/office/drawing/2014/main" id="{7039F73B-8199-4E9B-B7C8-E195246CA67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863986" y="796001"/>
                <a:ext cx="690121" cy="672751"/>
              </a:xfrm>
              <a:prstGeom prst="bentConnector3">
                <a:avLst>
                  <a:gd name="adj1" fmla="val 436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C26FEF7B-92F9-4799-B096-02B60343A5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1889" y="361908"/>
                <a:ext cx="895346" cy="902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58">
                    <a:extLst>
                      <a:ext uri="{FF2B5EF4-FFF2-40B4-BE49-F238E27FC236}">
                        <a16:creationId xmlns:a16="http://schemas.microsoft.com/office/drawing/2014/main" id="{99686D8A-F29D-41DD-8B9B-BEE1DFF59504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74" y="22564"/>
                    <a:ext cx="596279" cy="2868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TW" b="1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𝐋</m:t>
                              </m:r>
                            </m:e>
                            <m:sub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𝐣</m:t>
                              </m:r>
                            </m:sub>
                            <m:sup>
                              <m:r>
                                <a:rPr lang="en-US" b="1" i="0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zh-TW" b="1" dirty="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9" name="文字方塊 58">
                    <a:extLst>
                      <a:ext uri="{FF2B5EF4-FFF2-40B4-BE49-F238E27FC236}">
                        <a16:creationId xmlns:a16="http://schemas.microsoft.com/office/drawing/2014/main" id="{99686D8A-F29D-41DD-8B9B-BEE1DFF595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674" y="22564"/>
                    <a:ext cx="596279" cy="28680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D5B09F3E-5CDD-4396-ABFE-C31A7AE6503B}"/>
                </a:ext>
              </a:extLst>
            </p:cNvPr>
            <p:cNvGrpSpPr/>
            <p:nvPr/>
          </p:nvGrpSpPr>
          <p:grpSpPr>
            <a:xfrm>
              <a:off x="4912459" y="2563821"/>
              <a:ext cx="503340" cy="446106"/>
              <a:chOff x="822122" y="2248250"/>
              <a:chExt cx="503340" cy="446106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87F7D62-CEB9-41E7-82B2-38173CBF6A5C}"/>
                  </a:ext>
                </a:extLst>
              </p:cNvPr>
              <p:cNvSpPr/>
              <p:nvPr/>
            </p:nvSpPr>
            <p:spPr>
              <a:xfrm>
                <a:off x="822122" y="2248250"/>
                <a:ext cx="503340" cy="44610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b="1" dirty="0"/>
              </a:p>
            </p:txBody>
          </p: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2C8DE9CE-013B-4F34-85E8-3FB3D3182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081" y="2393662"/>
                <a:ext cx="2977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72BB0625-4BC7-425A-8AE4-BB1793EDA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081" y="2542975"/>
                <a:ext cx="2977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59CF492-0523-4406-AC6C-E78E5062E244}"/>
              </a:ext>
            </a:extLst>
          </p:cNvPr>
          <p:cNvGrpSpPr/>
          <p:nvPr/>
        </p:nvGrpSpPr>
        <p:grpSpPr>
          <a:xfrm>
            <a:off x="1451696" y="3686188"/>
            <a:ext cx="3825867" cy="2603499"/>
            <a:chOff x="3084512" y="3269752"/>
            <a:chExt cx="3661305" cy="2456797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E08937A-F700-4CC0-BB25-54FBDB95712B}"/>
                </a:ext>
              </a:extLst>
            </p:cNvPr>
            <p:cNvGrpSpPr/>
            <p:nvPr/>
          </p:nvGrpSpPr>
          <p:grpSpPr>
            <a:xfrm>
              <a:off x="3084512" y="3269752"/>
              <a:ext cx="3661305" cy="2285990"/>
              <a:chOff x="30931" y="75015"/>
              <a:chExt cx="2726403" cy="15820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17">
                    <a:extLst>
                      <a:ext uri="{FF2B5EF4-FFF2-40B4-BE49-F238E27FC236}">
                        <a16:creationId xmlns:a16="http://schemas.microsoft.com/office/drawing/2014/main" id="{59B7ACFB-2D04-47D4-840E-A61BE3ECD874}"/>
                      </a:ext>
                    </a:extLst>
                  </p:cNvPr>
                  <p:cNvSpPr txBox="1"/>
                  <p:nvPr/>
                </p:nvSpPr>
                <p:spPr>
                  <a:xfrm>
                    <a:off x="2241834" y="92709"/>
                    <a:ext cx="394106" cy="279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TW" b="1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𝐋</m:t>
                              </m:r>
                            </m:e>
                            <m:sub>
                              <m:r>
                                <a:rPr lang="en-US" b="1" i="0" smtClea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  <m:r>
                                <a:rPr lang="en-US" b="1" i="0" smtClea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0" smtClea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𝐣</m:t>
                              </m:r>
                            </m:sub>
                            <m:sup>
                              <m:r>
                                <a:rPr lang="en-US" altLang="zh-TW" b="1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zh-TW" b="1" dirty="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4" name="文字方塊 217">
                    <a:extLst>
                      <a:ext uri="{FF2B5EF4-FFF2-40B4-BE49-F238E27FC236}">
                        <a16:creationId xmlns:a16="http://schemas.microsoft.com/office/drawing/2014/main" id="{59B7ACFB-2D04-47D4-840E-A61BE3ECD8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1834" y="92709"/>
                    <a:ext cx="394106" cy="27930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42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18">
                    <a:extLst>
                      <a:ext uri="{FF2B5EF4-FFF2-40B4-BE49-F238E27FC236}">
                        <a16:creationId xmlns:a16="http://schemas.microsoft.com/office/drawing/2014/main" id="{2C822967-B8ED-4141-A1AE-21B8A2D02D9C}"/>
                      </a:ext>
                    </a:extLst>
                  </p:cNvPr>
                  <p:cNvSpPr txBox="1"/>
                  <p:nvPr/>
                </p:nvSpPr>
                <p:spPr>
                  <a:xfrm>
                    <a:off x="2143160" y="1181822"/>
                    <a:ext cx="614174" cy="27987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TW" b="1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𝐋</m:t>
                              </m:r>
                            </m:e>
                            <m:sub>
                              <m:r>
                                <a:rPr lang="en-US" b="1" i="0" smtClea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𝐢</m:t>
                              </m:r>
                              <m:r>
                                <a:rPr lang="en-US" b="1" i="0" smtClea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b="1" i="0" smtClea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𝐣</m:t>
                              </m:r>
                              <m:r>
                                <a:rPr lang="en-US" b="1" i="0" smtClea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TW" b="1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zh-TW" b="1" dirty="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5" name="文字方塊 218">
                    <a:extLst>
                      <a:ext uri="{FF2B5EF4-FFF2-40B4-BE49-F238E27FC236}">
                        <a16:creationId xmlns:a16="http://schemas.microsoft.com/office/drawing/2014/main" id="{2C822967-B8ED-4141-A1AE-21B8A2D02D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3160" y="1181822"/>
                    <a:ext cx="614174" cy="279878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ADCDCE35-C782-4A7D-B419-2BE730D1CE9A}"/>
                  </a:ext>
                </a:extLst>
              </p:cNvPr>
              <p:cNvGrpSpPr/>
              <p:nvPr/>
            </p:nvGrpSpPr>
            <p:grpSpPr>
              <a:xfrm>
                <a:off x="30931" y="75015"/>
                <a:ext cx="2634980" cy="1582072"/>
                <a:chOff x="30931" y="75015"/>
                <a:chExt cx="2634980" cy="1582072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7ADAC014-BF57-4020-B3F7-BE144C45E1EF}"/>
                    </a:ext>
                  </a:extLst>
                </p:cNvPr>
                <p:cNvSpPr/>
                <p:nvPr/>
              </p:nvSpPr>
              <p:spPr>
                <a:xfrm>
                  <a:off x="1575420" y="1572172"/>
                  <a:ext cx="84915" cy="8491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 b="1"/>
                </a:p>
              </p:txBody>
            </p:sp>
            <p:grpSp>
              <p:nvGrpSpPr>
                <p:cNvPr id="28" name="群組 27">
                  <a:extLst>
                    <a:ext uri="{FF2B5EF4-FFF2-40B4-BE49-F238E27FC236}">
                      <a16:creationId xmlns:a16="http://schemas.microsoft.com/office/drawing/2014/main" id="{26166E4A-5022-4A7F-AE34-EC17BE267D17}"/>
                    </a:ext>
                  </a:extLst>
                </p:cNvPr>
                <p:cNvGrpSpPr/>
                <p:nvPr/>
              </p:nvGrpSpPr>
              <p:grpSpPr>
                <a:xfrm>
                  <a:off x="1469730" y="366047"/>
                  <a:ext cx="297202" cy="297202"/>
                  <a:chOff x="1469730" y="366047"/>
                  <a:chExt cx="252000" cy="252000"/>
                </a:xfrm>
              </p:grpSpPr>
              <p:sp>
                <p:nvSpPr>
                  <p:cNvPr id="45" name="橢圓 44">
                    <a:extLst>
                      <a:ext uri="{FF2B5EF4-FFF2-40B4-BE49-F238E27FC236}">
                        <a16:creationId xmlns:a16="http://schemas.microsoft.com/office/drawing/2014/main" id="{832BEEB6-D708-45DE-A35C-8748FCA27458}"/>
                      </a:ext>
                    </a:extLst>
                  </p:cNvPr>
                  <p:cNvSpPr/>
                  <p:nvPr/>
                </p:nvSpPr>
                <p:spPr>
                  <a:xfrm>
                    <a:off x="1469730" y="366047"/>
                    <a:ext cx="252000" cy="252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zh-TW" altLang="en-US" b="1"/>
                  </a:p>
                </p:txBody>
              </p:sp>
              <p:cxnSp>
                <p:nvCxnSpPr>
                  <p:cNvPr id="46" name="直線接點 45">
                    <a:extLst>
                      <a:ext uri="{FF2B5EF4-FFF2-40B4-BE49-F238E27FC236}">
                        <a16:creationId xmlns:a16="http://schemas.microsoft.com/office/drawing/2014/main" id="{714EBC5D-3C96-43AE-8AD9-05C4D4D04B16}"/>
                      </a:ext>
                    </a:extLst>
                  </p:cNvPr>
                  <p:cNvCxnSpPr/>
                  <p:nvPr/>
                </p:nvCxnSpPr>
                <p:spPr>
                  <a:xfrm>
                    <a:off x="1595730" y="366047"/>
                    <a:ext cx="0" cy="2520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>
                    <a:extLst>
                      <a:ext uri="{FF2B5EF4-FFF2-40B4-BE49-F238E27FC236}">
                        <a16:creationId xmlns:a16="http://schemas.microsoft.com/office/drawing/2014/main" id="{7A399F0D-CFD4-49DD-911D-10017D711206}"/>
                      </a:ext>
                    </a:extLst>
                  </p:cNvPr>
                  <p:cNvCxnSpPr/>
                  <p:nvPr/>
                </p:nvCxnSpPr>
                <p:spPr>
                  <a:xfrm>
                    <a:off x="1469730" y="492047"/>
                    <a:ext cx="2520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直線接點 28">
                  <a:extLst>
                    <a:ext uri="{FF2B5EF4-FFF2-40B4-BE49-F238E27FC236}">
                      <a16:creationId xmlns:a16="http://schemas.microsoft.com/office/drawing/2014/main" id="{C7BEC8BC-D159-4978-86AF-8C12E87B17B4}"/>
                    </a:ext>
                  </a:extLst>
                </p:cNvPr>
                <p:cNvCxnSpPr/>
                <p:nvPr/>
              </p:nvCxnSpPr>
              <p:spPr>
                <a:xfrm>
                  <a:off x="1766932" y="514648"/>
                  <a:ext cx="753818" cy="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>
                  <a:extLst>
                    <a:ext uri="{FF2B5EF4-FFF2-40B4-BE49-F238E27FC236}">
                      <a16:creationId xmlns:a16="http://schemas.microsoft.com/office/drawing/2014/main" id="{681D74BE-EDA4-4396-BE81-37975E7C0FCE}"/>
                    </a:ext>
                  </a:extLst>
                </p:cNvPr>
                <p:cNvCxnSpPr/>
                <p:nvPr/>
              </p:nvCxnSpPr>
              <p:spPr>
                <a:xfrm flipH="1">
                  <a:off x="1617878" y="663249"/>
                  <a:ext cx="453" cy="90892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接點 30">
                  <a:extLst>
                    <a:ext uri="{FF2B5EF4-FFF2-40B4-BE49-F238E27FC236}">
                      <a16:creationId xmlns:a16="http://schemas.microsoft.com/office/drawing/2014/main" id="{1590182A-0C91-4310-829F-7592923E4D1C}"/>
                    </a:ext>
                  </a:extLst>
                </p:cNvPr>
                <p:cNvCxnSpPr/>
                <p:nvPr/>
              </p:nvCxnSpPr>
              <p:spPr>
                <a:xfrm>
                  <a:off x="351712" y="514648"/>
                  <a:ext cx="1124208" cy="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23F4D801-0B37-4098-98EA-02AE5A3BC9DE}"/>
                    </a:ext>
                  </a:extLst>
                </p:cNvPr>
                <p:cNvCxnSpPr/>
                <p:nvPr/>
              </p:nvCxnSpPr>
              <p:spPr>
                <a:xfrm>
                  <a:off x="342445" y="1618987"/>
                  <a:ext cx="2190943" cy="0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>
                  <a:extLst>
                    <a:ext uri="{FF2B5EF4-FFF2-40B4-BE49-F238E27FC236}">
                      <a16:creationId xmlns:a16="http://schemas.microsoft.com/office/drawing/2014/main" id="{C6351871-5097-445C-8418-071F9A2D6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6415" y="393245"/>
                  <a:ext cx="813938" cy="1395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>
                  <a:extLst>
                    <a:ext uri="{FF2B5EF4-FFF2-40B4-BE49-F238E27FC236}">
                      <a16:creationId xmlns:a16="http://schemas.microsoft.com/office/drawing/2014/main" id="{2F310C37-2184-4FE6-8428-A9B31E8A322B}"/>
                    </a:ext>
                  </a:extLst>
                </p:cNvPr>
                <p:cNvCxnSpPr/>
                <p:nvPr/>
              </p:nvCxnSpPr>
              <p:spPr>
                <a:xfrm flipH="1">
                  <a:off x="1792279" y="404152"/>
                  <a:ext cx="796279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單箭頭接點 34">
                  <a:extLst>
                    <a:ext uri="{FF2B5EF4-FFF2-40B4-BE49-F238E27FC236}">
                      <a16:creationId xmlns:a16="http://schemas.microsoft.com/office/drawing/2014/main" id="{79D70E70-8CD9-411C-9512-B314CA05F61E}"/>
                    </a:ext>
                  </a:extLst>
                </p:cNvPr>
                <p:cNvCxnSpPr/>
                <p:nvPr/>
              </p:nvCxnSpPr>
              <p:spPr>
                <a:xfrm>
                  <a:off x="1537177" y="712748"/>
                  <a:ext cx="0" cy="706359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單箭頭接點 35">
                  <a:extLst>
                    <a:ext uri="{FF2B5EF4-FFF2-40B4-BE49-F238E27FC236}">
                      <a16:creationId xmlns:a16="http://schemas.microsoft.com/office/drawing/2014/main" id="{2AAD1E02-C077-4623-B056-4150CC88E029}"/>
                    </a:ext>
                  </a:extLst>
                </p:cNvPr>
                <p:cNvCxnSpPr/>
                <p:nvPr/>
              </p:nvCxnSpPr>
              <p:spPr>
                <a:xfrm flipH="1">
                  <a:off x="1851337" y="1515022"/>
                  <a:ext cx="814574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單箭頭接點 36">
                  <a:extLst>
                    <a:ext uri="{FF2B5EF4-FFF2-40B4-BE49-F238E27FC236}">
                      <a16:creationId xmlns:a16="http://schemas.microsoft.com/office/drawing/2014/main" id="{86606EAF-2187-4EA4-8EC1-641B5DDCD0AE}"/>
                    </a:ext>
                  </a:extLst>
                </p:cNvPr>
                <p:cNvCxnSpPr/>
                <p:nvPr/>
              </p:nvCxnSpPr>
              <p:spPr>
                <a:xfrm flipH="1">
                  <a:off x="351712" y="1515022"/>
                  <a:ext cx="97879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文字方塊 59">
                      <a:extLst>
                        <a:ext uri="{FF2B5EF4-FFF2-40B4-BE49-F238E27FC236}">
                          <a16:creationId xmlns:a16="http://schemas.microsoft.com/office/drawing/2014/main" id="{F8A9ABB2-E708-431B-93EC-ACB428A9F9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363" y="75015"/>
                      <a:ext cx="587052" cy="279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zh-TW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𝐑</m:t>
                                </m:r>
                              </m:e>
                              <m:sub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𝐢</m:t>
                                </m:r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𝐣</m:t>
                                </m:r>
                              </m:sub>
                              <m:sup>
                                <m:r>
                                  <a:rPr lang="en-US" altLang="zh-TW" b="1" i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zh-TW" b="1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文字方塊 59">
                      <a:extLst>
                        <a:ext uri="{FF2B5EF4-FFF2-40B4-BE49-F238E27FC236}">
                          <a16:creationId xmlns:a16="http://schemas.microsoft.com/office/drawing/2014/main" id="{F8A9ABB2-E708-431B-93EC-ACB428A9F9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363" y="75015"/>
                      <a:ext cx="587052" cy="279301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文字方塊 60">
                      <a:extLst>
                        <a:ext uri="{FF2B5EF4-FFF2-40B4-BE49-F238E27FC236}">
                          <a16:creationId xmlns:a16="http://schemas.microsoft.com/office/drawing/2014/main" id="{2981C00A-DB37-4126-8AE3-4810AD94EA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931" y="1181822"/>
                      <a:ext cx="777707" cy="27987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zh-TW" b="1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𝐋</m:t>
                                </m:r>
                              </m:e>
                              <m:sub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𝐢</m:t>
                                </m:r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𝐣</m:t>
                                </m:r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b="1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𝐍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effectLst/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1" i="0" smtClean="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zh-TW" b="1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文字方塊 60">
                      <a:extLst>
                        <a:ext uri="{FF2B5EF4-FFF2-40B4-BE49-F238E27FC236}">
                          <a16:creationId xmlns:a16="http://schemas.microsoft.com/office/drawing/2014/main" id="{2981C00A-DB37-4126-8AE3-4810AD94EA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931" y="1181822"/>
                      <a:ext cx="777707" cy="279878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E7DF7F2-6093-4530-BE53-B1BFCBEB5E52}"/>
                </a:ext>
              </a:extLst>
            </p:cNvPr>
            <p:cNvGrpSpPr/>
            <p:nvPr/>
          </p:nvGrpSpPr>
          <p:grpSpPr>
            <a:xfrm>
              <a:off x="4982441" y="5280443"/>
              <a:ext cx="503340" cy="446106"/>
              <a:chOff x="822122" y="2248250"/>
              <a:chExt cx="503340" cy="446106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9F70599-1563-4334-9208-F2D2B80325C7}"/>
                  </a:ext>
                </a:extLst>
              </p:cNvPr>
              <p:cNvSpPr/>
              <p:nvPr/>
            </p:nvSpPr>
            <p:spPr>
              <a:xfrm>
                <a:off x="822122" y="2248250"/>
                <a:ext cx="503340" cy="44610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b="1" dirty="0"/>
              </a:p>
            </p:txBody>
          </p: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31C6B76E-CA10-4836-A813-9041B9BB1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081" y="2393662"/>
                <a:ext cx="2977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567B9899-9F9A-4D54-88D3-CF920E594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081" y="2542975"/>
                <a:ext cx="2977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7391ADA7-D489-4C97-840B-7671C5678FD3}"/>
              </a:ext>
            </a:extLst>
          </p:cNvPr>
          <p:cNvGrpSpPr/>
          <p:nvPr/>
        </p:nvGrpSpPr>
        <p:grpSpPr>
          <a:xfrm>
            <a:off x="7230057" y="785133"/>
            <a:ext cx="2334895" cy="5013991"/>
            <a:chOff x="7230057" y="785133"/>
            <a:chExt cx="2334895" cy="5013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: 圓角 66">
                  <a:extLst>
                    <a:ext uri="{FF2B5EF4-FFF2-40B4-BE49-F238E27FC236}">
                      <a16:creationId xmlns:a16="http://schemas.microsoft.com/office/drawing/2014/main" id="{0B5D1D82-5E0E-4EA5-8A5B-2F65328C2EDC}"/>
                    </a:ext>
                  </a:extLst>
                </p:cNvPr>
                <p:cNvSpPr/>
                <p:nvPr/>
              </p:nvSpPr>
              <p:spPr>
                <a:xfrm>
                  <a:off x="7727789" y="2264915"/>
                  <a:ext cx="1837163" cy="76435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Passing vectors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𝑖</m:t>
                          </m:r>
                          <m:r>
                            <a:rPr lang="en-US" altLang="zh-TW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, </m:t>
                          </m:r>
                          <m:r>
                            <a:rPr lang="en-US" altLang="zh-TW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 </a:t>
                  </a:r>
                  <a:r>
                    <a:rPr lang="en-US" altLang="zh-TW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from </a:t>
                  </a:r>
                  <a14:m>
                    <m:oMath xmlns:m="http://schemas.openxmlformats.org/officeDocument/2006/math">
                      <m:r>
                        <a:rPr lang="en-US" altLang="zh-TW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𝑖</m:t>
                      </m:r>
                    </m:oMath>
                  </a14:m>
                  <a:r>
                    <a:rPr lang="en-US" altLang="zh-TW" sz="1300" b="0" i="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=1 to </a:t>
                  </a:r>
                  <a14:m>
                    <m:oMath xmlns:m="http://schemas.openxmlformats.org/officeDocument/2006/math">
                      <m:r>
                        <a:rPr lang="en-US" altLang="zh-TW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𝑛</m:t>
                      </m:r>
                    </m:oMath>
                  </a14:m>
                  <a:r>
                    <a:rPr lang="en-US" altLang="zh-TW" sz="1300" b="0" i="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+1</a:t>
                  </a:r>
                  <a:endParaRPr lang="zh-TW" altLang="en-US" sz="13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矩形: 圓角 66">
                  <a:extLst>
                    <a:ext uri="{FF2B5EF4-FFF2-40B4-BE49-F238E27FC236}">
                      <a16:creationId xmlns:a16="http://schemas.microsoft.com/office/drawing/2014/main" id="{0B5D1D82-5E0E-4EA5-8A5B-2F65328C2E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789" y="2264915"/>
                  <a:ext cx="1837163" cy="764358"/>
                </a:xfrm>
                <a:prstGeom prst="round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: 圓角 67">
                  <a:extLst>
                    <a:ext uri="{FF2B5EF4-FFF2-40B4-BE49-F238E27FC236}">
                      <a16:creationId xmlns:a16="http://schemas.microsoft.com/office/drawing/2014/main" id="{8CDEC433-B1E1-4C1C-AB1D-E32E91FDB575}"/>
                    </a:ext>
                  </a:extLst>
                </p:cNvPr>
                <p:cNvSpPr/>
                <p:nvPr/>
              </p:nvSpPr>
              <p:spPr>
                <a:xfrm>
                  <a:off x="7727790" y="3400431"/>
                  <a:ext cx="1837162" cy="76435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Passing vectors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𝑖</m:t>
                          </m:r>
                          <m:r>
                            <a:rPr lang="en-US" altLang="zh-TW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, </m:t>
                          </m:r>
                          <m:r>
                            <a:rPr lang="en-US" altLang="zh-TW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TW" alt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 </a:t>
                  </a:r>
                  <a:r>
                    <a:rPr lang="en-US" altLang="zh-TW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from </a:t>
                  </a:r>
                  <a14:m>
                    <m:oMath xmlns:m="http://schemas.openxmlformats.org/officeDocument/2006/math">
                      <m:r>
                        <a:rPr lang="en-US" altLang="zh-TW" sz="1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𝑖</m:t>
                      </m:r>
                    </m:oMath>
                  </a14:m>
                  <a:r>
                    <a:rPr lang="en-US" altLang="zh-TW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=n+1 to</a:t>
                  </a:r>
                  <a:r>
                    <a:rPr lang="zh-TW" altLang="en-US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 </a:t>
                  </a:r>
                  <a:r>
                    <a:rPr lang="en-US" altLang="zh-TW" sz="1300" dirty="0">
                      <a:solidFill>
                        <a:schemeClr val="tx1"/>
                      </a:solidFill>
                      <a:latin typeface="Times" panose="02020603050405020304" pitchFamily="18" charset="0"/>
                      <a:cs typeface="Times" panose="02020603050405020304" pitchFamily="18" charset="0"/>
                    </a:rPr>
                    <a:t>1</a:t>
                  </a:r>
                  <a:endParaRPr lang="zh-TW" altLang="en-US" sz="13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矩形: 圓角 67">
                  <a:extLst>
                    <a:ext uri="{FF2B5EF4-FFF2-40B4-BE49-F238E27FC236}">
                      <a16:creationId xmlns:a16="http://schemas.microsoft.com/office/drawing/2014/main" id="{8CDEC433-B1E1-4C1C-AB1D-E32E91FDB5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790" y="3400431"/>
                  <a:ext cx="1837162" cy="764358"/>
                </a:xfrm>
                <a:prstGeom prst="round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菱形 68">
              <a:extLst>
                <a:ext uri="{FF2B5EF4-FFF2-40B4-BE49-F238E27FC236}">
                  <a16:creationId xmlns:a16="http://schemas.microsoft.com/office/drawing/2014/main" id="{D9000B5F-1D06-411C-A41D-0CFAF4D88B45}"/>
                </a:ext>
              </a:extLst>
            </p:cNvPr>
            <p:cNvSpPr/>
            <p:nvPr/>
          </p:nvSpPr>
          <p:spPr>
            <a:xfrm>
              <a:off x="7757123" y="4530754"/>
              <a:ext cx="1807829" cy="83818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5F7D37AD-0195-4FB8-8A00-61CF308C0888}"/>
                </a:ext>
              </a:extLst>
            </p:cNvPr>
            <p:cNvSpPr txBox="1"/>
            <p:nvPr/>
          </p:nvSpPr>
          <p:spPr>
            <a:xfrm>
              <a:off x="8183062" y="4699172"/>
              <a:ext cx="94128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00" dirty="0">
                  <a:latin typeface="Times" panose="02020603050405020304" pitchFamily="18" charset="0"/>
                  <a:cs typeface="Times" panose="02020603050405020304" pitchFamily="18" charset="0"/>
                </a:rPr>
                <a:t>Iteration </a:t>
              </a:r>
            </a:p>
            <a:p>
              <a:r>
                <a:rPr lang="en-US" altLang="zh-TW" sz="1300" dirty="0">
                  <a:latin typeface="Times" panose="02020603050405020304" pitchFamily="18" charset="0"/>
                  <a:cs typeface="Times" panose="02020603050405020304" pitchFamily="18" charset="0"/>
                </a:rPr>
                <a:t>&gt; threshold</a:t>
              </a:r>
              <a:endParaRPr lang="zh-TW" altLang="en-US" sz="13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10A25CFC-B713-4BA9-BEFA-4C45C95C22E0}"/>
                </a:ext>
              </a:extLst>
            </p:cNvPr>
            <p:cNvCxnSpPr>
              <a:stCxn id="67" idx="2"/>
              <a:endCxn id="68" idx="0"/>
            </p:cNvCxnSpPr>
            <p:nvPr/>
          </p:nvCxnSpPr>
          <p:spPr>
            <a:xfrm>
              <a:off x="8646371" y="3029273"/>
              <a:ext cx="0" cy="3711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CCFB38A1-4501-4E30-B719-19C5D783CD27}"/>
                </a:ext>
              </a:extLst>
            </p:cNvPr>
            <p:cNvCxnSpPr>
              <a:stCxn id="68" idx="2"/>
              <a:endCxn id="69" idx="0"/>
            </p:cNvCxnSpPr>
            <p:nvPr/>
          </p:nvCxnSpPr>
          <p:spPr>
            <a:xfrm>
              <a:off x="8646371" y="4164789"/>
              <a:ext cx="14667" cy="3659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接點: 肘形 75">
              <a:extLst>
                <a:ext uri="{FF2B5EF4-FFF2-40B4-BE49-F238E27FC236}">
                  <a16:creationId xmlns:a16="http://schemas.microsoft.com/office/drawing/2014/main" id="{F307507D-E6AF-453F-9831-75004C2743C5}"/>
                </a:ext>
              </a:extLst>
            </p:cNvPr>
            <p:cNvCxnSpPr>
              <a:stCxn id="69" idx="1"/>
              <a:endCxn id="67" idx="1"/>
            </p:cNvCxnSpPr>
            <p:nvPr/>
          </p:nvCxnSpPr>
          <p:spPr>
            <a:xfrm rot="10800000">
              <a:off x="7727789" y="2647095"/>
              <a:ext cx="29334" cy="2302751"/>
            </a:xfrm>
            <a:prstGeom prst="bentConnector3">
              <a:avLst>
                <a:gd name="adj1" fmla="val 185164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96EBC60F-0B4A-41DE-811F-0F609D9A0545}"/>
                </a:ext>
              </a:extLst>
            </p:cNvPr>
            <p:cNvCxnSpPr>
              <a:stCxn id="69" idx="2"/>
            </p:cNvCxnSpPr>
            <p:nvPr/>
          </p:nvCxnSpPr>
          <p:spPr>
            <a:xfrm flipH="1">
              <a:off x="8661036" y="5368936"/>
              <a:ext cx="2" cy="4301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DB060389-9E14-4018-8EC7-E130E0FEBC48}"/>
                </a:ext>
              </a:extLst>
            </p:cNvPr>
            <p:cNvSpPr/>
            <p:nvPr/>
          </p:nvSpPr>
          <p:spPr>
            <a:xfrm>
              <a:off x="7727788" y="1142845"/>
              <a:ext cx="1837163" cy="7643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Setting initial vectors</a:t>
              </a:r>
              <a:endParaRPr lang="zh-TW" altLang="en-US" sz="13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DBF75BA9-8D76-47C6-B50D-8A796BBCDB15}"/>
                </a:ext>
              </a:extLst>
            </p:cNvPr>
            <p:cNvCxnSpPr>
              <a:cxnSpLocks/>
              <a:stCxn id="80" idx="2"/>
              <a:endCxn id="67" idx="0"/>
            </p:cNvCxnSpPr>
            <p:nvPr/>
          </p:nvCxnSpPr>
          <p:spPr>
            <a:xfrm>
              <a:off x="8646370" y="1907203"/>
              <a:ext cx="1" cy="3577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70050E5E-EC6B-45E0-8638-223BC612DA1C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8646368" y="785133"/>
              <a:ext cx="2" cy="3577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D6335A7-29E7-445D-BC3A-A70BD7E9DD25}"/>
                </a:ext>
              </a:extLst>
            </p:cNvPr>
            <p:cNvSpPr txBox="1"/>
            <p:nvPr/>
          </p:nvSpPr>
          <p:spPr>
            <a:xfrm>
              <a:off x="8661036" y="5368936"/>
              <a:ext cx="52263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00" dirty="0">
                  <a:latin typeface="Times" panose="02020603050405020304" pitchFamily="18" charset="0"/>
                  <a:cs typeface="Times" panose="02020603050405020304" pitchFamily="18" charset="0"/>
                </a:rPr>
                <a:t>yes</a:t>
              </a:r>
              <a:endParaRPr lang="zh-TW" altLang="en-US" sz="13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848C7860-0237-41E3-BD93-6B6A3EA5DCBD}"/>
                </a:ext>
              </a:extLst>
            </p:cNvPr>
            <p:cNvSpPr txBox="1"/>
            <p:nvPr/>
          </p:nvSpPr>
          <p:spPr>
            <a:xfrm>
              <a:off x="7230057" y="4657457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300" dirty="0">
                  <a:latin typeface="Times" panose="02020603050405020304" pitchFamily="18" charset="0"/>
                  <a:cs typeface="Times" panose="02020603050405020304" pitchFamily="18" charset="0"/>
                </a:rPr>
                <a:t>no</a:t>
              </a:r>
              <a:endParaRPr lang="zh-TW" altLang="en-US" sz="13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154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群組 77"/>
          <p:cNvGrpSpPr/>
          <p:nvPr/>
        </p:nvGrpSpPr>
        <p:grpSpPr>
          <a:xfrm>
            <a:off x="1422187" y="1280138"/>
            <a:ext cx="5400000" cy="4323338"/>
            <a:chOff x="514478" y="1051778"/>
            <a:chExt cx="5400000" cy="4323338"/>
          </a:xfrm>
        </p:grpSpPr>
        <p:sp>
          <p:nvSpPr>
            <p:cNvPr id="23" name="矩形 22"/>
            <p:cNvSpPr/>
            <p:nvPr/>
          </p:nvSpPr>
          <p:spPr>
            <a:xfrm>
              <a:off x="514478" y="1051781"/>
              <a:ext cx="5400000" cy="4323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478" y="1051778"/>
              <a:ext cx="2700000" cy="216166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185" y="3213446"/>
              <a:ext cx="2700000" cy="216167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2185" y="1051778"/>
              <a:ext cx="2700000" cy="216166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577" y="3213446"/>
              <a:ext cx="2700000" cy="2161670"/>
            </a:xfrm>
            <a:prstGeom prst="rect">
              <a:avLst/>
            </a:prstGeom>
          </p:spPr>
        </p:pic>
        <p:cxnSp>
          <p:nvCxnSpPr>
            <p:cNvPr id="12" name="直線接點 11"/>
            <p:cNvCxnSpPr/>
            <p:nvPr/>
          </p:nvCxnSpPr>
          <p:spPr>
            <a:xfrm flipH="1">
              <a:off x="3562350" y="1995986"/>
              <a:ext cx="2086908" cy="169357"/>
            </a:xfrm>
            <a:prstGeom prst="line">
              <a:avLst/>
            </a:prstGeom>
            <a:ln w="127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群組 71"/>
            <p:cNvGrpSpPr>
              <a:grpSpLocks noChangeAspect="1"/>
            </p:cNvGrpSpPr>
            <p:nvPr/>
          </p:nvGrpSpPr>
          <p:grpSpPr>
            <a:xfrm>
              <a:off x="871351" y="3762086"/>
              <a:ext cx="2089842" cy="990890"/>
              <a:chOff x="4697589" y="6810084"/>
              <a:chExt cx="3170849" cy="1503445"/>
            </a:xfrm>
          </p:grpSpPr>
          <p:cxnSp>
            <p:nvCxnSpPr>
              <p:cNvPr id="48" name="直線接點 47"/>
              <p:cNvCxnSpPr/>
              <p:nvPr/>
            </p:nvCxnSpPr>
            <p:spPr>
              <a:xfrm flipH="1">
                <a:off x="4697589" y="6810084"/>
                <a:ext cx="3168820" cy="257157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 flipH="1">
                <a:off x="4697589" y="8056207"/>
                <a:ext cx="3170849" cy="257322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>
                <a:off x="5148263" y="7035942"/>
                <a:ext cx="2327723" cy="1039317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群組 29"/>
          <p:cNvGrpSpPr/>
          <p:nvPr/>
        </p:nvGrpSpPr>
        <p:grpSpPr>
          <a:xfrm>
            <a:off x="6457564" y="2516093"/>
            <a:ext cx="5400000" cy="1825814"/>
            <a:chOff x="2254928" y="2090371"/>
            <a:chExt cx="5400000" cy="1793930"/>
          </a:xfrm>
        </p:grpSpPr>
        <p:sp>
          <p:nvSpPr>
            <p:cNvPr id="34" name="矩形 33"/>
            <p:cNvSpPr/>
            <p:nvPr/>
          </p:nvSpPr>
          <p:spPr>
            <a:xfrm>
              <a:off x="2254928" y="2090371"/>
              <a:ext cx="5400000" cy="1793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>
              <a:spLocks noChangeAspect="1"/>
            </p:cNvSpPr>
            <p:nvPr/>
          </p:nvSpPr>
          <p:spPr>
            <a:xfrm>
              <a:off x="4891928" y="2919897"/>
              <a:ext cx="126000" cy="12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接點 36"/>
            <p:cNvCxnSpPr/>
            <p:nvPr/>
          </p:nvCxnSpPr>
          <p:spPr>
            <a:xfrm flipV="1">
              <a:off x="5032362" y="2392159"/>
              <a:ext cx="753254" cy="532500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4126621" y="3036372"/>
              <a:ext cx="753254" cy="532500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橢圓 39"/>
            <p:cNvSpPr>
              <a:spLocks noChangeAspect="1"/>
            </p:cNvSpPr>
            <p:nvPr/>
          </p:nvSpPr>
          <p:spPr>
            <a:xfrm>
              <a:off x="5817806" y="2275037"/>
              <a:ext cx="126000" cy="12600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>
              <a:spLocks noChangeAspect="1"/>
            </p:cNvSpPr>
            <p:nvPr/>
          </p:nvSpPr>
          <p:spPr>
            <a:xfrm>
              <a:off x="3983805" y="3573635"/>
              <a:ext cx="126000" cy="12600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5299535" y="2448040"/>
                  <a:ext cx="11227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20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535" y="2448040"/>
                  <a:ext cx="112275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4286259" y="3103933"/>
                  <a:ext cx="22127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smtClean="0">
                            <a:latin typeface="Cambria Math" panose="02040503050406030204" pitchFamily="18" charset="0"/>
                          </a:rPr>
                          <m:t>‒</m:t>
                        </m:r>
                        <m:r>
                          <a:rPr lang="zh-TW" altLang="en-US" sz="120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6259" y="3103933"/>
                  <a:ext cx="221279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2778" r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線接點 44"/>
            <p:cNvCxnSpPr/>
            <p:nvPr/>
          </p:nvCxnSpPr>
          <p:spPr>
            <a:xfrm>
              <a:off x="5051269" y="2982897"/>
              <a:ext cx="8117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弧形 45"/>
            <p:cNvSpPr/>
            <p:nvPr/>
          </p:nvSpPr>
          <p:spPr>
            <a:xfrm>
              <a:off x="4644994" y="2674113"/>
              <a:ext cx="617570" cy="617568"/>
            </a:xfrm>
            <a:prstGeom prst="arc">
              <a:avLst>
                <a:gd name="adj1" fmla="val 19617573"/>
                <a:gd name="adj2" fmla="val 2144653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5289692" y="2769112"/>
                  <a:ext cx="176009" cy="1814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2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692" y="2769112"/>
                  <a:ext cx="176009" cy="181441"/>
                </a:xfrm>
                <a:prstGeom prst="rect">
                  <a:avLst/>
                </a:prstGeom>
                <a:blipFill>
                  <a:blip r:embed="rId14"/>
                  <a:stretch>
                    <a:fillRect l="-20690" r="-3448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4766926" y="2737330"/>
                  <a:ext cx="12583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zh-TW" alt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926" y="2737330"/>
                  <a:ext cx="125839" cy="184666"/>
                </a:xfrm>
                <a:prstGeom prst="rect">
                  <a:avLst/>
                </a:prstGeom>
                <a:blipFill>
                  <a:blip r:embed="rId15"/>
                  <a:stretch>
                    <a:fillRect l="-30000" r="-25000" b="-225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5697517" y="2090371"/>
                  <a:ext cx="366577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517" y="2090371"/>
                  <a:ext cx="366577" cy="184666"/>
                </a:xfrm>
                <a:prstGeom prst="rect">
                  <a:avLst/>
                </a:prstGeom>
                <a:blipFill>
                  <a:blip r:embed="rId16"/>
                  <a:stretch>
                    <a:fillRect l="-11667" r="-8333" b="-193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3863516" y="3699635"/>
                  <a:ext cx="366577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516" y="3699635"/>
                  <a:ext cx="366577" cy="184666"/>
                </a:xfrm>
                <a:prstGeom prst="rect">
                  <a:avLst/>
                </a:prstGeom>
                <a:blipFill>
                  <a:blip r:embed="rId17"/>
                  <a:stretch>
                    <a:fillRect l="-11667" r="-8333" b="-193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8387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/>
          <p:cNvGrpSpPr/>
          <p:nvPr/>
        </p:nvGrpSpPr>
        <p:grpSpPr>
          <a:xfrm>
            <a:off x="3393205" y="1113770"/>
            <a:ext cx="5405591" cy="4656074"/>
            <a:chOff x="2469076" y="1043466"/>
            <a:chExt cx="5405591" cy="4656074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9076" y="3410875"/>
              <a:ext cx="2700000" cy="2161668"/>
            </a:xfrm>
            <a:prstGeom prst="rect">
              <a:avLst/>
            </a:prstGeom>
          </p:spPr>
        </p:pic>
        <p:grpSp>
          <p:nvGrpSpPr>
            <p:cNvPr id="33" name="群組 32"/>
            <p:cNvGrpSpPr/>
            <p:nvPr/>
          </p:nvGrpSpPr>
          <p:grpSpPr>
            <a:xfrm>
              <a:off x="2474667" y="1043467"/>
              <a:ext cx="2700000" cy="2161668"/>
              <a:chOff x="3720009" y="1054857"/>
              <a:chExt cx="2700000" cy="2161668"/>
            </a:xfrm>
          </p:grpSpPr>
          <p:pic>
            <p:nvPicPr>
              <p:cNvPr id="32" name="圖片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20009" y="1054857"/>
                <a:ext cx="2700000" cy="2161668"/>
              </a:xfrm>
              <a:prstGeom prst="rect">
                <a:avLst/>
              </a:prstGeom>
            </p:spPr>
          </p:pic>
          <p:grpSp>
            <p:nvGrpSpPr>
              <p:cNvPr id="31" name="群組 30"/>
              <p:cNvGrpSpPr/>
              <p:nvPr/>
            </p:nvGrpSpPr>
            <p:grpSpPr>
              <a:xfrm>
                <a:off x="4108767" y="1308857"/>
                <a:ext cx="2055252" cy="1573722"/>
                <a:chOff x="7963217" y="2871279"/>
                <a:chExt cx="2055252" cy="1573722"/>
              </a:xfrm>
            </p:grpSpPr>
            <p:cxnSp>
              <p:nvCxnSpPr>
                <p:cNvPr id="10" name="直線接點 9"/>
                <p:cNvCxnSpPr/>
                <p:nvPr/>
              </p:nvCxnSpPr>
              <p:spPr>
                <a:xfrm flipH="1" flipV="1">
                  <a:off x="7963217" y="2872584"/>
                  <a:ext cx="969139" cy="695345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接點 14"/>
                <p:cNvCxnSpPr/>
                <p:nvPr/>
              </p:nvCxnSpPr>
              <p:spPr>
                <a:xfrm flipH="1" flipV="1">
                  <a:off x="8883413" y="3630613"/>
                  <a:ext cx="1135056" cy="814388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接點 21"/>
                <p:cNvCxnSpPr/>
                <p:nvPr/>
              </p:nvCxnSpPr>
              <p:spPr>
                <a:xfrm flipH="1">
                  <a:off x="8212932" y="2871279"/>
                  <a:ext cx="1295399" cy="1570423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矩形 34"/>
            <p:cNvSpPr/>
            <p:nvPr/>
          </p:nvSpPr>
          <p:spPr>
            <a:xfrm>
              <a:off x="2474667" y="1043468"/>
              <a:ext cx="5400000" cy="4656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0" name="群組 49"/>
            <p:cNvGrpSpPr/>
            <p:nvPr/>
          </p:nvGrpSpPr>
          <p:grpSpPr>
            <a:xfrm>
              <a:off x="2818161" y="3664869"/>
              <a:ext cx="2094166" cy="1577499"/>
              <a:chOff x="5733004" y="4113650"/>
              <a:chExt cx="2094166" cy="1577499"/>
            </a:xfrm>
          </p:grpSpPr>
          <p:cxnSp>
            <p:nvCxnSpPr>
              <p:cNvPr id="38" name="直線接點 37"/>
              <p:cNvCxnSpPr/>
              <p:nvPr/>
            </p:nvCxnSpPr>
            <p:spPr>
              <a:xfrm flipH="1">
                <a:off x="6748463" y="4525453"/>
                <a:ext cx="1078707" cy="1165696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 flipH="1">
                <a:off x="5733004" y="4113650"/>
                <a:ext cx="820784" cy="88697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H="1">
                <a:off x="5924841" y="4113650"/>
                <a:ext cx="1459777" cy="1577499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469" y="3410873"/>
              <a:ext cx="2700000" cy="2161670"/>
            </a:xfrm>
            <a:prstGeom prst="rect">
              <a:avLst/>
            </a:prstGeom>
          </p:spPr>
        </p:pic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469" y="1043466"/>
              <a:ext cx="2700000" cy="2161668"/>
            </a:xfrm>
            <a:prstGeom prst="rect">
              <a:avLst/>
            </a:prstGeom>
          </p:spPr>
        </p:pic>
        <p:sp>
          <p:nvSpPr>
            <p:cNvPr id="55" name="文字方塊 54"/>
            <p:cNvSpPr txBox="1"/>
            <p:nvPr/>
          </p:nvSpPr>
          <p:spPr>
            <a:xfrm>
              <a:off x="5000672" y="3059160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000672" y="542254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712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3396000" y="969297"/>
            <a:ext cx="5400000" cy="2161668"/>
            <a:chOff x="1298859" y="1110144"/>
            <a:chExt cx="5400000" cy="2161668"/>
          </a:xfrm>
        </p:grpSpPr>
        <p:sp>
          <p:nvSpPr>
            <p:cNvPr id="37" name="矩形 36"/>
            <p:cNvSpPr/>
            <p:nvPr/>
          </p:nvSpPr>
          <p:spPr>
            <a:xfrm>
              <a:off x="1298859" y="1110147"/>
              <a:ext cx="5400000" cy="21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859" y="1110144"/>
              <a:ext cx="2700000" cy="2161668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8859" y="1110144"/>
              <a:ext cx="2700000" cy="2161668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3396000" y="3580413"/>
            <a:ext cx="5400000" cy="2161669"/>
            <a:chOff x="2609850" y="1504949"/>
            <a:chExt cx="5400000" cy="216166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9850" y="1504949"/>
              <a:ext cx="2700000" cy="216166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609850" y="1504950"/>
              <a:ext cx="5400000" cy="2161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3429000" y="1933575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3543300" y="2276475"/>
              <a:ext cx="914400" cy="914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9850" y="1504949"/>
              <a:ext cx="2700000" cy="2161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789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群組 74"/>
          <p:cNvGrpSpPr/>
          <p:nvPr/>
        </p:nvGrpSpPr>
        <p:grpSpPr>
          <a:xfrm>
            <a:off x="3396000" y="123845"/>
            <a:ext cx="5400000" cy="6610310"/>
            <a:chOff x="398052" y="-924198"/>
            <a:chExt cx="5400000" cy="6610310"/>
          </a:xfrm>
        </p:grpSpPr>
        <p:sp>
          <p:nvSpPr>
            <p:cNvPr id="2" name="矩形 1"/>
            <p:cNvSpPr/>
            <p:nvPr/>
          </p:nvSpPr>
          <p:spPr>
            <a:xfrm>
              <a:off x="398052" y="-924198"/>
              <a:ext cx="5400000" cy="66103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0" name="群組 79"/>
            <p:cNvGrpSpPr/>
            <p:nvPr/>
          </p:nvGrpSpPr>
          <p:grpSpPr>
            <a:xfrm>
              <a:off x="585280" y="67925"/>
              <a:ext cx="5025543" cy="751514"/>
              <a:chOff x="2718156" y="787052"/>
              <a:chExt cx="5025543" cy="751514"/>
            </a:xfrm>
          </p:grpSpPr>
          <p:cxnSp>
            <p:nvCxnSpPr>
              <p:cNvPr id="3" name="直線單箭頭接點 2"/>
              <p:cNvCxnSpPr/>
              <p:nvPr/>
            </p:nvCxnSpPr>
            <p:spPr>
              <a:xfrm>
                <a:off x="2718156" y="936049"/>
                <a:ext cx="5025543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" name="橢圓 3"/>
              <p:cNvSpPr/>
              <p:nvPr/>
            </p:nvSpPr>
            <p:spPr>
              <a:xfrm>
                <a:off x="3420415" y="787052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橢圓 4"/>
              <p:cNvSpPr/>
              <p:nvPr/>
            </p:nvSpPr>
            <p:spPr>
              <a:xfrm>
                <a:off x="3921659" y="787052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4544899" y="787052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4760278" y="787052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5787832" y="787052"/>
                <a:ext cx="144000" cy="144000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5489313" y="787052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5939213" y="787052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6263990" y="787052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6582862" y="787052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" name="直線接點 12"/>
              <p:cNvCxnSpPr/>
              <p:nvPr/>
            </p:nvCxnSpPr>
            <p:spPr>
              <a:xfrm>
                <a:off x="4702476" y="895807"/>
                <a:ext cx="0" cy="7596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6036309" y="933667"/>
                    <a:ext cx="25487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5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i="1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6309" y="933667"/>
                    <a:ext cx="254877" cy="2308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7073" r="-9756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字方塊 14"/>
                  <p:cNvSpPr txBox="1"/>
                  <p:nvPr/>
                </p:nvSpPr>
                <p:spPr>
                  <a:xfrm>
                    <a:off x="4585148" y="933667"/>
                    <a:ext cx="25327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5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i="1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文字方塊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5148" y="933667"/>
                    <a:ext cx="253274" cy="23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667"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橢圓 15"/>
              <p:cNvSpPr/>
              <p:nvPr/>
            </p:nvSpPr>
            <p:spPr>
              <a:xfrm>
                <a:off x="6080675" y="787052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" name="直線接點 16"/>
              <p:cNvCxnSpPr/>
              <p:nvPr/>
            </p:nvCxnSpPr>
            <p:spPr>
              <a:xfrm>
                <a:off x="6169342" y="895808"/>
                <a:ext cx="0" cy="7596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76" name="文字方塊 75"/>
              <p:cNvSpPr txBox="1"/>
              <p:nvPr/>
            </p:nvSpPr>
            <p:spPr>
              <a:xfrm>
                <a:off x="5052324" y="1261567"/>
                <a:ext cx="3561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1" name="群組 80"/>
            <p:cNvGrpSpPr/>
            <p:nvPr/>
          </p:nvGrpSpPr>
          <p:grpSpPr>
            <a:xfrm>
              <a:off x="587934" y="1025679"/>
              <a:ext cx="5025543" cy="1419731"/>
              <a:chOff x="2717647" y="2044675"/>
              <a:chExt cx="5025543" cy="1419731"/>
            </a:xfrm>
          </p:grpSpPr>
          <p:cxnSp>
            <p:nvCxnSpPr>
              <p:cNvPr id="19" name="直線接點 18"/>
              <p:cNvCxnSpPr>
                <a:stCxn id="23" idx="2"/>
              </p:cNvCxnSpPr>
              <p:nvPr/>
            </p:nvCxnSpPr>
            <p:spPr>
              <a:xfrm flipH="1">
                <a:off x="4826983" y="2337552"/>
                <a:ext cx="1445" cy="52163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0" name="橢圓 19"/>
              <p:cNvSpPr/>
              <p:nvPr/>
            </p:nvSpPr>
            <p:spPr>
              <a:xfrm>
                <a:off x="4544390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手繪多邊形 20"/>
              <p:cNvSpPr/>
              <p:nvPr/>
            </p:nvSpPr>
            <p:spPr>
              <a:xfrm>
                <a:off x="5152006" y="2044675"/>
                <a:ext cx="2102820" cy="794946"/>
              </a:xfrm>
              <a:custGeom>
                <a:avLst/>
                <a:gdLst>
                  <a:gd name="connsiteX0" fmla="*/ 0 w 5757063"/>
                  <a:gd name="connsiteY0" fmla="*/ 2472538 h 2472538"/>
                  <a:gd name="connsiteX1" fmla="*/ 1843431 w 5757063"/>
                  <a:gd name="connsiteY1" fmla="*/ 1806855 h 2472538"/>
                  <a:gd name="connsiteX2" fmla="*/ 2882189 w 5757063"/>
                  <a:gd name="connsiteY2" fmla="*/ 0 h 2472538"/>
                  <a:gd name="connsiteX3" fmla="*/ 3950208 w 5757063"/>
                  <a:gd name="connsiteY3" fmla="*/ 1814170 h 2472538"/>
                  <a:gd name="connsiteX4" fmla="*/ 5757063 w 5757063"/>
                  <a:gd name="connsiteY4" fmla="*/ 2465223 h 247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063" h="2472538">
                    <a:moveTo>
                      <a:pt x="0" y="2472538"/>
                    </a:moveTo>
                    <a:cubicBezTo>
                      <a:pt x="681533" y="2345741"/>
                      <a:pt x="1363066" y="2218945"/>
                      <a:pt x="1843431" y="1806855"/>
                    </a:cubicBezTo>
                    <a:cubicBezTo>
                      <a:pt x="2323796" y="1394765"/>
                      <a:pt x="2531060" y="-1219"/>
                      <a:pt x="2882189" y="0"/>
                    </a:cubicBezTo>
                    <a:cubicBezTo>
                      <a:pt x="3233318" y="1219"/>
                      <a:pt x="3471062" y="1403300"/>
                      <a:pt x="3950208" y="1814170"/>
                    </a:cubicBezTo>
                    <a:cubicBezTo>
                      <a:pt x="4429354" y="2225040"/>
                      <a:pt x="5093208" y="2345131"/>
                      <a:pt x="5757063" y="2465223"/>
                    </a:cubicBezTo>
                  </a:path>
                </a:pathLst>
              </a:custGeom>
              <a:noFill/>
              <a:ln w="127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2" name="直線單箭頭接點 21"/>
              <p:cNvCxnSpPr/>
              <p:nvPr/>
            </p:nvCxnSpPr>
            <p:spPr>
              <a:xfrm>
                <a:off x="2717647" y="2861567"/>
                <a:ext cx="5025543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手繪多邊形 22"/>
              <p:cNvSpPr/>
              <p:nvPr/>
            </p:nvSpPr>
            <p:spPr>
              <a:xfrm>
                <a:off x="3573278" y="2337552"/>
                <a:ext cx="2507114" cy="502069"/>
              </a:xfrm>
              <a:custGeom>
                <a:avLst/>
                <a:gdLst>
                  <a:gd name="connsiteX0" fmla="*/ 0 w 5757063"/>
                  <a:gd name="connsiteY0" fmla="*/ 2472538 h 2472538"/>
                  <a:gd name="connsiteX1" fmla="*/ 1843431 w 5757063"/>
                  <a:gd name="connsiteY1" fmla="*/ 1806855 h 2472538"/>
                  <a:gd name="connsiteX2" fmla="*/ 2882189 w 5757063"/>
                  <a:gd name="connsiteY2" fmla="*/ 0 h 2472538"/>
                  <a:gd name="connsiteX3" fmla="*/ 3950208 w 5757063"/>
                  <a:gd name="connsiteY3" fmla="*/ 1814170 h 2472538"/>
                  <a:gd name="connsiteX4" fmla="*/ 5757063 w 5757063"/>
                  <a:gd name="connsiteY4" fmla="*/ 2465223 h 247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063" h="2472538">
                    <a:moveTo>
                      <a:pt x="0" y="2472538"/>
                    </a:moveTo>
                    <a:cubicBezTo>
                      <a:pt x="681533" y="2345741"/>
                      <a:pt x="1363066" y="2218945"/>
                      <a:pt x="1843431" y="1806855"/>
                    </a:cubicBezTo>
                    <a:cubicBezTo>
                      <a:pt x="2323796" y="1394765"/>
                      <a:pt x="2531060" y="-1219"/>
                      <a:pt x="2882189" y="0"/>
                    </a:cubicBezTo>
                    <a:cubicBezTo>
                      <a:pt x="3233318" y="1219"/>
                      <a:pt x="3471062" y="1403300"/>
                      <a:pt x="3950208" y="1814170"/>
                    </a:cubicBezTo>
                    <a:cubicBezTo>
                      <a:pt x="4429354" y="2225040"/>
                      <a:pt x="5093208" y="2345131"/>
                      <a:pt x="5757063" y="2465223"/>
                    </a:cubicBezTo>
                  </a:path>
                </a:pathLst>
              </a:custGeom>
              <a:ln w="12700">
                <a:prstDash val="sys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3419906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3921150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4759769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5787323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5488804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5938704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6263481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6582353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2" name="直線接點 31"/>
              <p:cNvCxnSpPr>
                <a:stCxn id="21" idx="2"/>
              </p:cNvCxnSpPr>
              <p:nvPr/>
            </p:nvCxnSpPr>
            <p:spPr>
              <a:xfrm flipH="1">
                <a:off x="6204185" y="2044675"/>
                <a:ext cx="567" cy="81689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6079690" y="2873815"/>
                    <a:ext cx="2554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5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5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500" b="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i="1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字方塊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9690" y="2873815"/>
                    <a:ext cx="255455" cy="2308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667" t="-5263" r="-40476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字方塊 33"/>
                  <p:cNvSpPr txBox="1"/>
                  <p:nvPr/>
                </p:nvSpPr>
                <p:spPr>
                  <a:xfrm>
                    <a:off x="4702340" y="2873815"/>
                    <a:ext cx="25141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5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5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i="1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文字方塊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2340" y="2873815"/>
                    <a:ext cx="251414" cy="2308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073" t="-5263" r="-4146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橢圓 34"/>
              <p:cNvSpPr/>
              <p:nvPr/>
            </p:nvSpPr>
            <p:spPr>
              <a:xfrm>
                <a:off x="6080166" y="2712570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5052324" y="3187407"/>
                <a:ext cx="3642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587934" y="2614894"/>
              <a:ext cx="5025543" cy="1421313"/>
              <a:chOff x="2717647" y="4100988"/>
              <a:chExt cx="5025543" cy="1421313"/>
            </a:xfrm>
          </p:grpSpPr>
          <p:cxnSp>
            <p:nvCxnSpPr>
              <p:cNvPr id="37" name="直線接點 36"/>
              <p:cNvCxnSpPr>
                <a:stCxn id="39" idx="2"/>
              </p:cNvCxnSpPr>
              <p:nvPr/>
            </p:nvCxnSpPr>
            <p:spPr>
              <a:xfrm flipH="1">
                <a:off x="4826983" y="4393865"/>
                <a:ext cx="1445" cy="52163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8" name="手繪多邊形 37"/>
              <p:cNvSpPr/>
              <p:nvPr/>
            </p:nvSpPr>
            <p:spPr>
              <a:xfrm>
                <a:off x="5152006" y="4100988"/>
                <a:ext cx="2102820" cy="794946"/>
              </a:xfrm>
              <a:custGeom>
                <a:avLst/>
                <a:gdLst>
                  <a:gd name="connsiteX0" fmla="*/ 0 w 5757063"/>
                  <a:gd name="connsiteY0" fmla="*/ 2472538 h 2472538"/>
                  <a:gd name="connsiteX1" fmla="*/ 1843431 w 5757063"/>
                  <a:gd name="connsiteY1" fmla="*/ 1806855 h 2472538"/>
                  <a:gd name="connsiteX2" fmla="*/ 2882189 w 5757063"/>
                  <a:gd name="connsiteY2" fmla="*/ 0 h 2472538"/>
                  <a:gd name="connsiteX3" fmla="*/ 3950208 w 5757063"/>
                  <a:gd name="connsiteY3" fmla="*/ 1814170 h 2472538"/>
                  <a:gd name="connsiteX4" fmla="*/ 5757063 w 5757063"/>
                  <a:gd name="connsiteY4" fmla="*/ 2465223 h 247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063" h="2472538">
                    <a:moveTo>
                      <a:pt x="0" y="2472538"/>
                    </a:moveTo>
                    <a:cubicBezTo>
                      <a:pt x="681533" y="2345741"/>
                      <a:pt x="1363066" y="2218945"/>
                      <a:pt x="1843431" y="1806855"/>
                    </a:cubicBezTo>
                    <a:cubicBezTo>
                      <a:pt x="2323796" y="1394765"/>
                      <a:pt x="2531060" y="-1219"/>
                      <a:pt x="2882189" y="0"/>
                    </a:cubicBezTo>
                    <a:cubicBezTo>
                      <a:pt x="3233318" y="1219"/>
                      <a:pt x="3471062" y="1403300"/>
                      <a:pt x="3950208" y="1814170"/>
                    </a:cubicBezTo>
                    <a:cubicBezTo>
                      <a:pt x="4429354" y="2225040"/>
                      <a:pt x="5093208" y="2345131"/>
                      <a:pt x="5757063" y="2465223"/>
                    </a:cubicBezTo>
                  </a:path>
                </a:pathLst>
              </a:custGeom>
              <a:noFill/>
              <a:ln w="127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手繪多邊形 38"/>
              <p:cNvSpPr/>
              <p:nvPr/>
            </p:nvSpPr>
            <p:spPr>
              <a:xfrm>
                <a:off x="3573278" y="4393865"/>
                <a:ext cx="2507114" cy="502069"/>
              </a:xfrm>
              <a:custGeom>
                <a:avLst/>
                <a:gdLst>
                  <a:gd name="connsiteX0" fmla="*/ 0 w 5757063"/>
                  <a:gd name="connsiteY0" fmla="*/ 2472538 h 2472538"/>
                  <a:gd name="connsiteX1" fmla="*/ 1843431 w 5757063"/>
                  <a:gd name="connsiteY1" fmla="*/ 1806855 h 2472538"/>
                  <a:gd name="connsiteX2" fmla="*/ 2882189 w 5757063"/>
                  <a:gd name="connsiteY2" fmla="*/ 0 h 2472538"/>
                  <a:gd name="connsiteX3" fmla="*/ 3950208 w 5757063"/>
                  <a:gd name="connsiteY3" fmla="*/ 1814170 h 2472538"/>
                  <a:gd name="connsiteX4" fmla="*/ 5757063 w 5757063"/>
                  <a:gd name="connsiteY4" fmla="*/ 2465223 h 247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063" h="2472538">
                    <a:moveTo>
                      <a:pt x="0" y="2472538"/>
                    </a:moveTo>
                    <a:cubicBezTo>
                      <a:pt x="681533" y="2345741"/>
                      <a:pt x="1363066" y="2218945"/>
                      <a:pt x="1843431" y="1806855"/>
                    </a:cubicBezTo>
                    <a:cubicBezTo>
                      <a:pt x="2323796" y="1394765"/>
                      <a:pt x="2531060" y="-1219"/>
                      <a:pt x="2882189" y="0"/>
                    </a:cubicBezTo>
                    <a:cubicBezTo>
                      <a:pt x="3233318" y="1219"/>
                      <a:pt x="3471062" y="1403300"/>
                      <a:pt x="3950208" y="1814170"/>
                    </a:cubicBezTo>
                    <a:cubicBezTo>
                      <a:pt x="4429354" y="2225040"/>
                      <a:pt x="5093208" y="2345131"/>
                      <a:pt x="5757063" y="2465223"/>
                    </a:cubicBezTo>
                  </a:path>
                </a:pathLst>
              </a:custGeom>
              <a:ln w="12700">
                <a:prstDash val="sys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0" name="直線接點 39"/>
              <p:cNvCxnSpPr>
                <a:stCxn id="38" idx="2"/>
              </p:cNvCxnSpPr>
              <p:nvPr/>
            </p:nvCxnSpPr>
            <p:spPr>
              <a:xfrm flipH="1">
                <a:off x="6204185" y="4100988"/>
                <a:ext cx="567" cy="81689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字方塊 40"/>
                  <p:cNvSpPr txBox="1"/>
                  <p:nvPr/>
                </p:nvSpPr>
                <p:spPr>
                  <a:xfrm>
                    <a:off x="6079690" y="4930128"/>
                    <a:ext cx="2554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5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5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500" b="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i="1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文字方塊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9690" y="4930128"/>
                    <a:ext cx="255455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667" t="-7895" r="-40476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4702340" y="4930128"/>
                    <a:ext cx="25141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5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5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i="1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文字方塊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2340" y="4930128"/>
                    <a:ext cx="251414" cy="2308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73" t="-7895" r="-41463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直線單箭頭接點 42"/>
              <p:cNvCxnSpPr/>
              <p:nvPr/>
            </p:nvCxnSpPr>
            <p:spPr>
              <a:xfrm>
                <a:off x="2717647" y="4916689"/>
                <a:ext cx="5025543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橢圓 43"/>
              <p:cNvSpPr/>
              <p:nvPr/>
            </p:nvSpPr>
            <p:spPr>
              <a:xfrm>
                <a:off x="3419906" y="4767692"/>
                <a:ext cx="144000" cy="144000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橢圓 44"/>
              <p:cNvSpPr/>
              <p:nvPr/>
            </p:nvSpPr>
            <p:spPr>
              <a:xfrm>
                <a:off x="3921150" y="4767692"/>
                <a:ext cx="144000" cy="144000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4544390" y="4767692"/>
                <a:ext cx="144000" cy="144000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4759769" y="4767692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accent4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5787323" y="4767692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21000">
                    <a:schemeClr val="accent4"/>
                  </a:gs>
                  <a:gs pos="57000">
                    <a:schemeClr val="accent5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5488804" y="4767692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30000">
                    <a:schemeClr val="accent4"/>
                  </a:gs>
                  <a:gs pos="70000">
                    <a:schemeClr val="accent5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/>
              <p:cNvSpPr/>
              <p:nvPr/>
            </p:nvSpPr>
            <p:spPr>
              <a:xfrm>
                <a:off x="5938704" y="4767692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51000">
                    <a:schemeClr val="accent5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6263481" y="4767692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6582353" y="4767692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橢圓 52"/>
              <p:cNvSpPr/>
              <p:nvPr/>
            </p:nvSpPr>
            <p:spPr>
              <a:xfrm>
                <a:off x="6080166" y="4767692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33000">
                    <a:schemeClr val="accent5">
                      <a:shade val="67500"/>
                      <a:satMod val="115000"/>
                    </a:schemeClr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5052324" y="5245302"/>
                <a:ext cx="3561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587934" y="4203231"/>
              <a:ext cx="5025543" cy="1482881"/>
              <a:chOff x="2717647" y="5952316"/>
              <a:chExt cx="5025543" cy="1482881"/>
            </a:xfrm>
          </p:grpSpPr>
          <p:sp>
            <p:nvSpPr>
              <p:cNvPr id="55" name="手繪多邊形 54"/>
              <p:cNvSpPr/>
              <p:nvPr/>
            </p:nvSpPr>
            <p:spPr>
              <a:xfrm>
                <a:off x="5285684" y="5952316"/>
                <a:ext cx="1835464" cy="865500"/>
              </a:xfrm>
              <a:custGeom>
                <a:avLst/>
                <a:gdLst>
                  <a:gd name="connsiteX0" fmla="*/ 0 w 5757063"/>
                  <a:gd name="connsiteY0" fmla="*/ 2472538 h 2472538"/>
                  <a:gd name="connsiteX1" fmla="*/ 1843431 w 5757063"/>
                  <a:gd name="connsiteY1" fmla="*/ 1806855 h 2472538"/>
                  <a:gd name="connsiteX2" fmla="*/ 2882189 w 5757063"/>
                  <a:gd name="connsiteY2" fmla="*/ 0 h 2472538"/>
                  <a:gd name="connsiteX3" fmla="*/ 3950208 w 5757063"/>
                  <a:gd name="connsiteY3" fmla="*/ 1814170 h 2472538"/>
                  <a:gd name="connsiteX4" fmla="*/ 5757063 w 5757063"/>
                  <a:gd name="connsiteY4" fmla="*/ 2465223 h 247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063" h="2472538">
                    <a:moveTo>
                      <a:pt x="0" y="2472538"/>
                    </a:moveTo>
                    <a:cubicBezTo>
                      <a:pt x="681533" y="2345741"/>
                      <a:pt x="1363066" y="2218945"/>
                      <a:pt x="1843431" y="1806855"/>
                    </a:cubicBezTo>
                    <a:cubicBezTo>
                      <a:pt x="2323796" y="1394765"/>
                      <a:pt x="2531060" y="-1219"/>
                      <a:pt x="2882189" y="0"/>
                    </a:cubicBezTo>
                    <a:cubicBezTo>
                      <a:pt x="3233318" y="1219"/>
                      <a:pt x="3471062" y="1403300"/>
                      <a:pt x="3950208" y="1814170"/>
                    </a:cubicBezTo>
                    <a:cubicBezTo>
                      <a:pt x="4429354" y="2225040"/>
                      <a:pt x="5093208" y="2345131"/>
                      <a:pt x="5757063" y="2465223"/>
                    </a:cubicBezTo>
                  </a:path>
                </a:pathLst>
              </a:custGeom>
              <a:noFill/>
              <a:ln w="127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6" name="直線接點 55"/>
              <p:cNvCxnSpPr>
                <a:stCxn id="55" idx="2"/>
              </p:cNvCxnSpPr>
              <p:nvPr/>
            </p:nvCxnSpPr>
            <p:spPr>
              <a:xfrm flipH="1">
                <a:off x="6204186" y="5952316"/>
                <a:ext cx="396" cy="88744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字方塊 56"/>
                  <p:cNvSpPr txBox="1"/>
                  <p:nvPr/>
                </p:nvSpPr>
                <p:spPr>
                  <a:xfrm>
                    <a:off x="6079690" y="6852010"/>
                    <a:ext cx="2554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TW" sz="15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5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500" b="0" i="1" dirty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i="1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文字方塊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9690" y="6852010"/>
                    <a:ext cx="255455" cy="2308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667" t="-8108" r="-40476" b="-2432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直線單箭頭接點 57"/>
              <p:cNvCxnSpPr/>
              <p:nvPr/>
            </p:nvCxnSpPr>
            <p:spPr>
              <a:xfrm>
                <a:off x="2717647" y="6838571"/>
                <a:ext cx="5025543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手繪多邊形 58"/>
              <p:cNvSpPr/>
              <p:nvPr/>
            </p:nvSpPr>
            <p:spPr>
              <a:xfrm>
                <a:off x="3129283" y="6389444"/>
                <a:ext cx="3028032" cy="427181"/>
              </a:xfrm>
              <a:custGeom>
                <a:avLst/>
                <a:gdLst>
                  <a:gd name="connsiteX0" fmla="*/ 0 w 5757063"/>
                  <a:gd name="connsiteY0" fmla="*/ 2472538 h 2472538"/>
                  <a:gd name="connsiteX1" fmla="*/ 1843431 w 5757063"/>
                  <a:gd name="connsiteY1" fmla="*/ 1806855 h 2472538"/>
                  <a:gd name="connsiteX2" fmla="*/ 2882189 w 5757063"/>
                  <a:gd name="connsiteY2" fmla="*/ 0 h 2472538"/>
                  <a:gd name="connsiteX3" fmla="*/ 3950208 w 5757063"/>
                  <a:gd name="connsiteY3" fmla="*/ 1814170 h 2472538"/>
                  <a:gd name="connsiteX4" fmla="*/ 5757063 w 5757063"/>
                  <a:gd name="connsiteY4" fmla="*/ 2465223 h 247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7063" h="2472538">
                    <a:moveTo>
                      <a:pt x="0" y="2472538"/>
                    </a:moveTo>
                    <a:cubicBezTo>
                      <a:pt x="681533" y="2345741"/>
                      <a:pt x="1363066" y="2218945"/>
                      <a:pt x="1843431" y="1806855"/>
                    </a:cubicBezTo>
                    <a:cubicBezTo>
                      <a:pt x="2323796" y="1394765"/>
                      <a:pt x="2531060" y="-1219"/>
                      <a:pt x="2882189" y="0"/>
                    </a:cubicBezTo>
                    <a:cubicBezTo>
                      <a:pt x="3233318" y="1219"/>
                      <a:pt x="3471062" y="1403300"/>
                      <a:pt x="3950208" y="1814170"/>
                    </a:cubicBezTo>
                    <a:cubicBezTo>
                      <a:pt x="4429354" y="2225040"/>
                      <a:pt x="5093208" y="2345131"/>
                      <a:pt x="5757063" y="2465223"/>
                    </a:cubicBezTo>
                  </a:path>
                </a:pathLst>
              </a:custGeom>
              <a:ln w="12700">
                <a:prstDash val="sys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0" name="直線接點 59"/>
              <p:cNvCxnSpPr/>
              <p:nvPr/>
            </p:nvCxnSpPr>
            <p:spPr>
              <a:xfrm>
                <a:off x="4643447" y="6387063"/>
                <a:ext cx="0" cy="44912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60"/>
                  <p:cNvSpPr txBox="1"/>
                  <p:nvPr/>
                </p:nvSpPr>
                <p:spPr>
                  <a:xfrm>
                    <a:off x="4526119" y="6850876"/>
                    <a:ext cx="25141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5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5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5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5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500" i="1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字方塊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6119" y="6850876"/>
                    <a:ext cx="251414" cy="230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073" t="-21053" r="-51220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矩形 61"/>
                  <p:cNvSpPr/>
                  <p:nvPr/>
                </p:nvSpPr>
                <p:spPr>
                  <a:xfrm>
                    <a:off x="3632956" y="6257716"/>
                    <a:ext cx="742511" cy="2805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12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2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2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12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TW" sz="1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12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2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12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altLang="zh-TW" sz="12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1200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矩形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956" y="6257716"/>
                    <a:ext cx="742511" cy="2805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矩形 62"/>
                  <p:cNvSpPr/>
                  <p:nvPr/>
                </p:nvSpPr>
                <p:spPr>
                  <a:xfrm>
                    <a:off x="6489238" y="6258614"/>
                    <a:ext cx="747641" cy="2796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TW" sz="12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2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200" i="1" dirty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1200" i="1" dirty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0" i="1" dirty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TW" sz="12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TW" sz="12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200" i="1" dirty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1200" i="1" dirty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200" b="0" i="1" dirty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zh-TW" sz="12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zh-TW" altLang="en-US" sz="120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矩形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9238" y="6258614"/>
                    <a:ext cx="747641" cy="2796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63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橢圓 63"/>
              <p:cNvSpPr/>
              <p:nvPr/>
            </p:nvSpPr>
            <p:spPr>
              <a:xfrm>
                <a:off x="3419906" y="6689574"/>
                <a:ext cx="144000" cy="144000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/>
              <p:cNvSpPr/>
              <p:nvPr/>
            </p:nvSpPr>
            <p:spPr>
              <a:xfrm>
                <a:off x="3921150" y="6689574"/>
                <a:ext cx="144000" cy="144000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/>
              <p:cNvSpPr/>
              <p:nvPr/>
            </p:nvSpPr>
            <p:spPr>
              <a:xfrm>
                <a:off x="4544390" y="6689574"/>
                <a:ext cx="144000" cy="144000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4759769" y="6689574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67000">
                    <a:schemeClr val="accent4"/>
                  </a:gs>
                  <a:gs pos="99000">
                    <a:schemeClr val="accent5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/>
              <p:cNvSpPr/>
              <p:nvPr/>
            </p:nvSpPr>
            <p:spPr>
              <a:xfrm>
                <a:off x="5787323" y="6689574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17000">
                    <a:schemeClr val="accent4"/>
                  </a:gs>
                  <a:gs pos="57000">
                    <a:schemeClr val="accent5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/>
              <p:cNvSpPr/>
              <p:nvPr/>
            </p:nvSpPr>
            <p:spPr>
              <a:xfrm>
                <a:off x="5488804" y="6689574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31000">
                    <a:schemeClr val="accent4"/>
                  </a:gs>
                  <a:gs pos="73000">
                    <a:schemeClr val="accent5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/>
              <p:cNvSpPr/>
              <p:nvPr/>
            </p:nvSpPr>
            <p:spPr>
              <a:xfrm>
                <a:off x="5938704" y="6689574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34000">
                    <a:schemeClr val="accent5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6263481" y="668957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/>
              <p:cNvSpPr/>
              <p:nvPr/>
            </p:nvSpPr>
            <p:spPr>
              <a:xfrm>
                <a:off x="6582353" y="668957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6080166" y="6689574"/>
                <a:ext cx="144000" cy="144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22000">
                    <a:schemeClr val="accent5">
                      <a:shade val="67500"/>
                      <a:satMod val="115000"/>
                    </a:schemeClr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052324" y="7158198"/>
                <a:ext cx="3642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7844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群組 362"/>
          <p:cNvGrpSpPr/>
          <p:nvPr/>
        </p:nvGrpSpPr>
        <p:grpSpPr>
          <a:xfrm>
            <a:off x="519051" y="2128380"/>
            <a:ext cx="5400000" cy="2601240"/>
            <a:chOff x="609390" y="1005277"/>
            <a:chExt cx="5400000" cy="2601240"/>
          </a:xfrm>
        </p:grpSpPr>
        <p:cxnSp>
          <p:nvCxnSpPr>
            <p:cNvPr id="44" name="直線接點 43"/>
            <p:cNvCxnSpPr/>
            <p:nvPr/>
          </p:nvCxnSpPr>
          <p:spPr>
            <a:xfrm flipH="1">
              <a:off x="3738746" y="1512094"/>
              <a:ext cx="689051" cy="99060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>
              <a:off x="4425034" y="1516587"/>
              <a:ext cx="963922" cy="36221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609390" y="1005277"/>
              <a:ext cx="5400000" cy="2574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單箭頭接點 3"/>
            <p:cNvCxnSpPr/>
            <p:nvPr/>
          </p:nvCxnSpPr>
          <p:spPr>
            <a:xfrm>
              <a:off x="3566856" y="2189890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/>
            <p:cNvCxnSpPr/>
            <p:nvPr/>
          </p:nvCxnSpPr>
          <p:spPr>
            <a:xfrm rot="16200000">
              <a:off x="3500181" y="2170840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橢圓 5"/>
            <p:cNvSpPr>
              <a:spLocks noChangeAspect="1"/>
            </p:cNvSpPr>
            <p:nvPr/>
          </p:nvSpPr>
          <p:spPr>
            <a:xfrm>
              <a:off x="5328976" y="1816385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>
              <a:spLocks noChangeAspect="1"/>
            </p:cNvSpPr>
            <p:nvPr/>
          </p:nvSpPr>
          <p:spPr>
            <a:xfrm>
              <a:off x="4645237" y="2798219"/>
              <a:ext cx="126000" cy="12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>
              <a:spLocks noChangeAspect="1"/>
            </p:cNvSpPr>
            <p:nvPr/>
          </p:nvSpPr>
          <p:spPr>
            <a:xfrm>
              <a:off x="3678985" y="2435773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362726" y="1451900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918323" y="2189890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rot="16200000">
              <a:off x="851648" y="2170840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橢圓 11"/>
            <p:cNvSpPr>
              <a:spLocks noChangeAspect="1"/>
            </p:cNvSpPr>
            <p:nvPr/>
          </p:nvSpPr>
          <p:spPr>
            <a:xfrm>
              <a:off x="2197285" y="1635118"/>
              <a:ext cx="126000" cy="12600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>
              <a:spLocks noChangeAspect="1"/>
            </p:cNvSpPr>
            <p:nvPr/>
          </p:nvSpPr>
          <p:spPr>
            <a:xfrm>
              <a:off x="2335589" y="2309773"/>
              <a:ext cx="126000" cy="12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>
              <a:spLocks noChangeAspect="1"/>
            </p:cNvSpPr>
            <p:nvPr/>
          </p:nvSpPr>
          <p:spPr>
            <a:xfrm>
              <a:off x="1513612" y="2615319"/>
              <a:ext cx="126000" cy="12600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>
              <a:spLocks noChangeAspect="1"/>
            </p:cNvSpPr>
            <p:nvPr/>
          </p:nvSpPr>
          <p:spPr>
            <a:xfrm>
              <a:off x="1375306" y="1944008"/>
              <a:ext cx="126000" cy="12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2335589" y="1471824"/>
                  <a:ext cx="20518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589" y="1471824"/>
                  <a:ext cx="205184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20588" r="-5882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332456" y="2696361"/>
                  <a:ext cx="21640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200" b="0" dirty="0"/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456" y="2696361"/>
                  <a:ext cx="216406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41667" t="-26667" r="-16667" b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461589" y="2406440"/>
                  <a:ext cx="20659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589" y="2406440"/>
                  <a:ext cx="206595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21212" r="-6061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156453" y="1761118"/>
                  <a:ext cx="2178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200" b="0" dirty="0"/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453" y="1761118"/>
                  <a:ext cx="217817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41667" t="-26667" r="-13889" b="-5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橢圓 38"/>
            <p:cNvSpPr>
              <a:spLocks noChangeAspect="1"/>
            </p:cNvSpPr>
            <p:nvPr/>
          </p:nvSpPr>
          <p:spPr>
            <a:xfrm>
              <a:off x="4845817" y="1636840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>
              <a:spLocks noChangeAspect="1"/>
            </p:cNvSpPr>
            <p:nvPr/>
          </p:nvSpPr>
          <p:spPr>
            <a:xfrm>
              <a:off x="4023838" y="1945730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4984121" y="1473546"/>
                  <a:ext cx="205184" cy="1945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121" y="1473546"/>
                  <a:ext cx="205184" cy="194540"/>
                </a:xfrm>
                <a:prstGeom prst="rect">
                  <a:avLst/>
                </a:prstGeom>
                <a:blipFill>
                  <a:blip r:embed="rId12"/>
                  <a:stretch>
                    <a:fillRect l="-17647" t="-28125" r="-44118"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3804985" y="1762840"/>
                  <a:ext cx="205184" cy="1945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985" y="1762840"/>
                  <a:ext cx="205184" cy="194540"/>
                </a:xfrm>
                <a:prstGeom prst="rect">
                  <a:avLst/>
                </a:prstGeom>
                <a:blipFill>
                  <a:blip r:embed="rId13"/>
                  <a:stretch>
                    <a:fillRect l="-20588" t="-25000" r="-41176" b="-156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文字方塊 360"/>
            <p:cNvSpPr txBox="1"/>
            <p:nvPr/>
          </p:nvSpPr>
          <p:spPr>
            <a:xfrm>
              <a:off x="1740354" y="3329518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文字方塊 361"/>
            <p:cNvSpPr txBox="1"/>
            <p:nvPr/>
          </p:nvSpPr>
          <p:spPr>
            <a:xfrm>
              <a:off x="4397564" y="3329518"/>
              <a:ext cx="356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群組 138"/>
          <p:cNvGrpSpPr/>
          <p:nvPr/>
        </p:nvGrpSpPr>
        <p:grpSpPr>
          <a:xfrm>
            <a:off x="6274703" y="817378"/>
            <a:ext cx="5400000" cy="5223244"/>
            <a:chOff x="374235" y="929640"/>
            <a:chExt cx="5400000" cy="5223244"/>
          </a:xfrm>
        </p:grpSpPr>
        <p:cxnSp>
          <p:nvCxnSpPr>
            <p:cNvPr id="140" name="直線單箭頭接點 139"/>
            <p:cNvCxnSpPr/>
            <p:nvPr/>
          </p:nvCxnSpPr>
          <p:spPr>
            <a:xfrm>
              <a:off x="676591" y="2083095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單箭頭接點 140"/>
            <p:cNvCxnSpPr/>
            <p:nvPr/>
          </p:nvCxnSpPr>
          <p:spPr>
            <a:xfrm rot="16200000">
              <a:off x="609916" y="2064045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橢圓 141"/>
            <p:cNvSpPr>
              <a:spLocks noChangeAspect="1"/>
            </p:cNvSpPr>
            <p:nvPr/>
          </p:nvSpPr>
          <p:spPr>
            <a:xfrm>
              <a:off x="1955553" y="1528323"/>
              <a:ext cx="126000" cy="12600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橢圓 142"/>
            <p:cNvSpPr>
              <a:spLocks noChangeAspect="1"/>
            </p:cNvSpPr>
            <p:nvPr/>
          </p:nvSpPr>
          <p:spPr>
            <a:xfrm>
              <a:off x="2093857" y="2202978"/>
              <a:ext cx="126000" cy="12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橢圓 143"/>
            <p:cNvSpPr>
              <a:spLocks noChangeAspect="1"/>
            </p:cNvSpPr>
            <p:nvPr/>
          </p:nvSpPr>
          <p:spPr>
            <a:xfrm>
              <a:off x="1271880" y="2508524"/>
              <a:ext cx="126000" cy="12600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橢圓 144"/>
            <p:cNvSpPr>
              <a:spLocks noChangeAspect="1"/>
            </p:cNvSpPr>
            <p:nvPr/>
          </p:nvSpPr>
          <p:spPr>
            <a:xfrm>
              <a:off x="1133574" y="1837213"/>
              <a:ext cx="126000" cy="12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字方塊 145"/>
                <p:cNvSpPr txBox="1"/>
                <p:nvPr/>
              </p:nvSpPr>
              <p:spPr>
                <a:xfrm>
                  <a:off x="2093857" y="1365029"/>
                  <a:ext cx="20518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06" name="文字方塊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857" y="1365029"/>
                  <a:ext cx="205184" cy="184666"/>
                </a:xfrm>
                <a:prstGeom prst="rect">
                  <a:avLst/>
                </a:prstGeom>
                <a:blipFill>
                  <a:blip r:embed="rId14"/>
                  <a:stretch>
                    <a:fillRect l="-17647" r="-8824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146"/>
                <p:cNvSpPr txBox="1"/>
                <p:nvPr/>
              </p:nvSpPr>
              <p:spPr>
                <a:xfrm>
                  <a:off x="1090724" y="2589566"/>
                  <a:ext cx="21640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200" b="0" dirty="0"/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07" name="文字方塊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724" y="2589566"/>
                  <a:ext cx="216406" cy="184666"/>
                </a:xfrm>
                <a:prstGeom prst="rect">
                  <a:avLst/>
                </a:prstGeom>
                <a:blipFill>
                  <a:blip r:embed="rId15"/>
                  <a:stretch>
                    <a:fillRect l="-45714" t="-26667" r="-17143" b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219857" y="2299645"/>
                  <a:ext cx="20659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08" name="文字方塊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9857" y="2299645"/>
                  <a:ext cx="206595" cy="184666"/>
                </a:xfrm>
                <a:prstGeom prst="rect">
                  <a:avLst/>
                </a:prstGeom>
                <a:blipFill>
                  <a:blip r:embed="rId16"/>
                  <a:stretch>
                    <a:fillRect l="-17647" r="-5882" b="-129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/>
                <p:cNvSpPr txBox="1"/>
                <p:nvPr/>
              </p:nvSpPr>
              <p:spPr>
                <a:xfrm>
                  <a:off x="914721" y="1654323"/>
                  <a:ext cx="2178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1200" b="0" dirty="0"/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2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09" name="文字方塊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721" y="1654323"/>
                  <a:ext cx="217817" cy="184666"/>
                </a:xfrm>
                <a:prstGeom prst="rect">
                  <a:avLst/>
                </a:prstGeom>
                <a:blipFill>
                  <a:blip r:embed="rId17"/>
                  <a:stretch>
                    <a:fillRect l="-44444" t="-25806" r="-11111" b="-483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橢圓 149"/>
            <p:cNvSpPr>
              <a:spLocks noChangeAspect="1"/>
            </p:cNvSpPr>
            <p:nvPr/>
          </p:nvSpPr>
          <p:spPr>
            <a:xfrm>
              <a:off x="4591707" y="4145491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橢圓 150"/>
            <p:cNvSpPr>
              <a:spLocks noChangeAspect="1"/>
            </p:cNvSpPr>
            <p:nvPr/>
          </p:nvSpPr>
          <p:spPr>
            <a:xfrm>
              <a:off x="3743565" y="4467048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字方塊 151"/>
                <p:cNvSpPr txBox="1"/>
                <p:nvPr/>
              </p:nvSpPr>
              <p:spPr>
                <a:xfrm>
                  <a:off x="4735658" y="3950951"/>
                  <a:ext cx="16572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12" name="文字方塊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5658" y="3950951"/>
                  <a:ext cx="165720" cy="184666"/>
                </a:xfrm>
                <a:prstGeom prst="rect">
                  <a:avLst/>
                </a:prstGeom>
                <a:blipFill>
                  <a:blip r:embed="rId18"/>
                  <a:stretch>
                    <a:fillRect l="-37037" r="-22222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152"/>
                <p:cNvSpPr txBox="1"/>
                <p:nvPr/>
              </p:nvSpPr>
              <p:spPr>
                <a:xfrm>
                  <a:off x="3554843" y="4281493"/>
                  <a:ext cx="16572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13" name="文字方塊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843" y="4281493"/>
                  <a:ext cx="165720" cy="184666"/>
                </a:xfrm>
                <a:prstGeom prst="rect">
                  <a:avLst/>
                </a:prstGeom>
                <a:blipFill>
                  <a:blip r:embed="rId19"/>
                  <a:stretch>
                    <a:fillRect l="-33333" r="-22222" b="-161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文字方塊 153"/>
            <p:cNvSpPr txBox="1"/>
            <p:nvPr/>
          </p:nvSpPr>
          <p:spPr>
            <a:xfrm>
              <a:off x="1498622" y="3222723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4155832" y="3222723"/>
              <a:ext cx="356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6" name="直線單箭頭接點 155"/>
            <p:cNvCxnSpPr/>
            <p:nvPr/>
          </p:nvCxnSpPr>
          <p:spPr>
            <a:xfrm rot="16200000">
              <a:off x="3258449" y="2064045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單箭頭接點 171"/>
            <p:cNvCxnSpPr/>
            <p:nvPr/>
          </p:nvCxnSpPr>
          <p:spPr>
            <a:xfrm>
              <a:off x="3325124" y="2083095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>
            <a:xfrm flipH="1">
              <a:off x="765646" y="4378763"/>
              <a:ext cx="1841029" cy="699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/>
            <p:cNvCxnSpPr/>
            <p:nvPr/>
          </p:nvCxnSpPr>
          <p:spPr>
            <a:xfrm>
              <a:off x="1520507" y="4007944"/>
              <a:ext cx="258903" cy="67751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文字方塊 176"/>
            <p:cNvSpPr txBox="1"/>
            <p:nvPr/>
          </p:nvSpPr>
          <p:spPr>
            <a:xfrm>
              <a:off x="1507299" y="5875885"/>
              <a:ext cx="356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9" name="直線單箭頭接點 178"/>
            <p:cNvCxnSpPr/>
            <p:nvPr/>
          </p:nvCxnSpPr>
          <p:spPr>
            <a:xfrm rot="16200000">
              <a:off x="609916" y="4717207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單箭頭接點 179"/>
            <p:cNvCxnSpPr/>
            <p:nvPr/>
          </p:nvCxnSpPr>
          <p:spPr>
            <a:xfrm>
              <a:off x="676591" y="4736257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橢圓 181"/>
            <p:cNvSpPr>
              <a:spLocks noChangeAspect="1"/>
            </p:cNvSpPr>
            <p:nvPr/>
          </p:nvSpPr>
          <p:spPr>
            <a:xfrm>
              <a:off x="1766358" y="5396073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橢圓 182"/>
            <p:cNvSpPr>
              <a:spLocks noChangeAspect="1"/>
            </p:cNvSpPr>
            <p:nvPr/>
          </p:nvSpPr>
          <p:spPr>
            <a:xfrm>
              <a:off x="2014612" y="5047118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橢圓 183"/>
            <p:cNvSpPr>
              <a:spLocks noChangeAspect="1"/>
            </p:cNvSpPr>
            <p:nvPr/>
          </p:nvSpPr>
          <p:spPr>
            <a:xfrm>
              <a:off x="2254803" y="4692300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橢圓 184"/>
            <p:cNvSpPr>
              <a:spLocks noChangeAspect="1"/>
            </p:cNvSpPr>
            <p:nvPr/>
          </p:nvSpPr>
          <p:spPr>
            <a:xfrm>
              <a:off x="2497465" y="4343640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橢圓 185"/>
            <p:cNvSpPr>
              <a:spLocks noChangeAspect="1"/>
            </p:cNvSpPr>
            <p:nvPr/>
          </p:nvSpPr>
          <p:spPr>
            <a:xfrm>
              <a:off x="1422650" y="5263117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橢圓 186"/>
            <p:cNvSpPr>
              <a:spLocks noChangeAspect="1"/>
            </p:cNvSpPr>
            <p:nvPr/>
          </p:nvSpPr>
          <p:spPr>
            <a:xfrm>
              <a:off x="1670904" y="4914162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橢圓 187"/>
            <p:cNvSpPr>
              <a:spLocks noChangeAspect="1"/>
            </p:cNvSpPr>
            <p:nvPr/>
          </p:nvSpPr>
          <p:spPr>
            <a:xfrm>
              <a:off x="1911095" y="4559344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橢圓 188"/>
            <p:cNvSpPr>
              <a:spLocks noChangeAspect="1"/>
            </p:cNvSpPr>
            <p:nvPr/>
          </p:nvSpPr>
          <p:spPr>
            <a:xfrm>
              <a:off x="2153757" y="4210684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橢圓 189"/>
            <p:cNvSpPr>
              <a:spLocks noChangeAspect="1"/>
            </p:cNvSpPr>
            <p:nvPr/>
          </p:nvSpPr>
          <p:spPr>
            <a:xfrm>
              <a:off x="1072887" y="5136117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橢圓 190"/>
            <p:cNvSpPr>
              <a:spLocks noChangeAspect="1"/>
            </p:cNvSpPr>
            <p:nvPr/>
          </p:nvSpPr>
          <p:spPr>
            <a:xfrm>
              <a:off x="1321141" y="4787162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橢圓 191"/>
            <p:cNvSpPr>
              <a:spLocks noChangeAspect="1"/>
            </p:cNvSpPr>
            <p:nvPr/>
          </p:nvSpPr>
          <p:spPr>
            <a:xfrm>
              <a:off x="1561332" y="4432344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橢圓 192"/>
            <p:cNvSpPr>
              <a:spLocks noChangeAspect="1"/>
            </p:cNvSpPr>
            <p:nvPr/>
          </p:nvSpPr>
          <p:spPr>
            <a:xfrm>
              <a:off x="1803994" y="4083684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橢圓 193"/>
            <p:cNvSpPr>
              <a:spLocks noChangeAspect="1"/>
            </p:cNvSpPr>
            <p:nvPr/>
          </p:nvSpPr>
          <p:spPr>
            <a:xfrm>
              <a:off x="729179" y="5003161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>
              <a:spLocks noChangeAspect="1"/>
            </p:cNvSpPr>
            <p:nvPr/>
          </p:nvSpPr>
          <p:spPr>
            <a:xfrm>
              <a:off x="1217624" y="4299388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橢圓 195"/>
            <p:cNvSpPr>
              <a:spLocks noChangeAspect="1"/>
            </p:cNvSpPr>
            <p:nvPr/>
          </p:nvSpPr>
          <p:spPr>
            <a:xfrm>
              <a:off x="1460286" y="3950728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橢圓 196"/>
            <p:cNvSpPr>
              <a:spLocks noChangeAspect="1"/>
            </p:cNvSpPr>
            <p:nvPr/>
          </p:nvSpPr>
          <p:spPr>
            <a:xfrm>
              <a:off x="977433" y="4654206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接點 197"/>
            <p:cNvCxnSpPr/>
            <p:nvPr/>
          </p:nvCxnSpPr>
          <p:spPr>
            <a:xfrm flipH="1">
              <a:off x="3438197" y="4073043"/>
              <a:ext cx="689051" cy="99060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接點 198"/>
            <p:cNvCxnSpPr/>
            <p:nvPr/>
          </p:nvCxnSpPr>
          <p:spPr>
            <a:xfrm>
              <a:off x="4179826" y="4021454"/>
              <a:ext cx="963922" cy="36221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文字方塊 199"/>
            <p:cNvSpPr txBox="1"/>
            <p:nvPr/>
          </p:nvSpPr>
          <p:spPr>
            <a:xfrm>
              <a:off x="4152651" y="5875885"/>
              <a:ext cx="356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1" name="直線單箭頭接點 200"/>
            <p:cNvCxnSpPr/>
            <p:nvPr/>
          </p:nvCxnSpPr>
          <p:spPr>
            <a:xfrm rot="16200000">
              <a:off x="3262434" y="4717207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單箭頭接點 201"/>
            <p:cNvCxnSpPr/>
            <p:nvPr/>
          </p:nvCxnSpPr>
          <p:spPr>
            <a:xfrm>
              <a:off x="3321943" y="4736257"/>
              <a:ext cx="213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橢圓 202"/>
            <p:cNvSpPr>
              <a:spLocks noChangeAspect="1"/>
            </p:cNvSpPr>
            <p:nvPr/>
          </p:nvSpPr>
          <p:spPr>
            <a:xfrm>
              <a:off x="5142817" y="4343640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橢圓 203"/>
            <p:cNvSpPr>
              <a:spLocks noChangeAspect="1"/>
            </p:cNvSpPr>
            <p:nvPr/>
          </p:nvSpPr>
          <p:spPr>
            <a:xfrm>
              <a:off x="3374531" y="5003161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橢圓 204"/>
            <p:cNvSpPr>
              <a:spLocks noChangeAspect="1"/>
            </p:cNvSpPr>
            <p:nvPr/>
          </p:nvSpPr>
          <p:spPr>
            <a:xfrm>
              <a:off x="4105638" y="3950728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6" name="直線接點 205"/>
            <p:cNvCxnSpPr/>
            <p:nvPr/>
          </p:nvCxnSpPr>
          <p:spPr>
            <a:xfrm flipH="1">
              <a:off x="1757743" y="4601039"/>
              <a:ext cx="67340" cy="2548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/>
            <p:cNvCxnSpPr/>
            <p:nvPr/>
          </p:nvCxnSpPr>
          <p:spPr>
            <a:xfrm rot="5400000" flipH="1">
              <a:off x="1800260" y="4619809"/>
              <a:ext cx="67340" cy="2548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橢圓 207"/>
            <p:cNvSpPr>
              <a:spLocks noChangeAspect="1"/>
            </p:cNvSpPr>
            <p:nvPr/>
          </p:nvSpPr>
          <p:spPr>
            <a:xfrm>
              <a:off x="4414891" y="2742911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橢圓 208"/>
            <p:cNvSpPr>
              <a:spLocks noChangeAspect="1"/>
            </p:cNvSpPr>
            <p:nvPr/>
          </p:nvSpPr>
          <p:spPr>
            <a:xfrm>
              <a:off x="4663145" y="2393956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0" name="橢圓 209"/>
            <p:cNvSpPr>
              <a:spLocks noChangeAspect="1"/>
            </p:cNvSpPr>
            <p:nvPr/>
          </p:nvSpPr>
          <p:spPr>
            <a:xfrm>
              <a:off x="4903336" y="2039138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1" name="橢圓 210"/>
            <p:cNvSpPr>
              <a:spLocks noChangeAspect="1"/>
            </p:cNvSpPr>
            <p:nvPr/>
          </p:nvSpPr>
          <p:spPr>
            <a:xfrm>
              <a:off x="5145998" y="1690478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橢圓 211"/>
            <p:cNvSpPr>
              <a:spLocks noChangeAspect="1"/>
            </p:cNvSpPr>
            <p:nvPr/>
          </p:nvSpPr>
          <p:spPr>
            <a:xfrm>
              <a:off x="4071183" y="2609955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橢圓 212"/>
            <p:cNvSpPr>
              <a:spLocks noChangeAspect="1"/>
            </p:cNvSpPr>
            <p:nvPr/>
          </p:nvSpPr>
          <p:spPr>
            <a:xfrm>
              <a:off x="4319437" y="2261000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橢圓 213"/>
            <p:cNvSpPr>
              <a:spLocks noChangeAspect="1"/>
            </p:cNvSpPr>
            <p:nvPr/>
          </p:nvSpPr>
          <p:spPr>
            <a:xfrm>
              <a:off x="4559628" y="1906182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橢圓 214"/>
            <p:cNvSpPr>
              <a:spLocks noChangeAspect="1"/>
            </p:cNvSpPr>
            <p:nvPr/>
          </p:nvSpPr>
          <p:spPr>
            <a:xfrm>
              <a:off x="4802290" y="1557522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6" name="橢圓 215"/>
            <p:cNvSpPr>
              <a:spLocks noChangeAspect="1"/>
            </p:cNvSpPr>
            <p:nvPr/>
          </p:nvSpPr>
          <p:spPr>
            <a:xfrm>
              <a:off x="3721420" y="2482955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7" name="橢圓 216"/>
            <p:cNvSpPr>
              <a:spLocks noChangeAspect="1"/>
            </p:cNvSpPr>
            <p:nvPr/>
          </p:nvSpPr>
          <p:spPr>
            <a:xfrm>
              <a:off x="3969674" y="2134000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8" name="橢圓 217"/>
            <p:cNvSpPr>
              <a:spLocks noChangeAspect="1"/>
            </p:cNvSpPr>
            <p:nvPr/>
          </p:nvSpPr>
          <p:spPr>
            <a:xfrm>
              <a:off x="4209865" y="1779182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橢圓 218"/>
            <p:cNvSpPr>
              <a:spLocks noChangeAspect="1"/>
            </p:cNvSpPr>
            <p:nvPr/>
          </p:nvSpPr>
          <p:spPr>
            <a:xfrm>
              <a:off x="4452527" y="1430522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0" name="橢圓 219"/>
            <p:cNvSpPr>
              <a:spLocks noChangeAspect="1"/>
            </p:cNvSpPr>
            <p:nvPr/>
          </p:nvSpPr>
          <p:spPr>
            <a:xfrm>
              <a:off x="3377712" y="2349999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1" name="橢圓 220"/>
            <p:cNvSpPr>
              <a:spLocks noChangeAspect="1"/>
            </p:cNvSpPr>
            <p:nvPr/>
          </p:nvSpPr>
          <p:spPr>
            <a:xfrm>
              <a:off x="3866157" y="1646226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橢圓 221"/>
            <p:cNvSpPr>
              <a:spLocks noChangeAspect="1"/>
            </p:cNvSpPr>
            <p:nvPr/>
          </p:nvSpPr>
          <p:spPr>
            <a:xfrm>
              <a:off x="4108819" y="1297566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3" name="橢圓 222"/>
            <p:cNvSpPr>
              <a:spLocks noChangeAspect="1"/>
            </p:cNvSpPr>
            <p:nvPr/>
          </p:nvSpPr>
          <p:spPr>
            <a:xfrm>
              <a:off x="3625966" y="2001044"/>
              <a:ext cx="126000" cy="12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字方塊 223"/>
                <p:cNvSpPr txBox="1"/>
                <p:nvPr/>
              </p:nvSpPr>
              <p:spPr>
                <a:xfrm>
                  <a:off x="2500467" y="4094527"/>
                  <a:ext cx="3254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467" y="4094527"/>
                  <a:ext cx="325471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文字方塊 224"/>
                <p:cNvSpPr txBox="1"/>
                <p:nvPr/>
              </p:nvSpPr>
              <p:spPr>
                <a:xfrm>
                  <a:off x="540096" y="5046989"/>
                  <a:ext cx="3254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96" y="5046989"/>
                  <a:ext cx="325471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文字方塊 225"/>
                <p:cNvSpPr txBox="1"/>
                <p:nvPr/>
              </p:nvSpPr>
              <p:spPr>
                <a:xfrm>
                  <a:off x="1185562" y="3766435"/>
                  <a:ext cx="3254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294" name="文字方塊 2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562" y="3766435"/>
                  <a:ext cx="32547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矩形 226"/>
            <p:cNvSpPr/>
            <p:nvPr/>
          </p:nvSpPr>
          <p:spPr>
            <a:xfrm>
              <a:off x="374235" y="929640"/>
              <a:ext cx="5400000" cy="5223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9888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群組 363"/>
          <p:cNvGrpSpPr/>
          <p:nvPr/>
        </p:nvGrpSpPr>
        <p:grpSpPr>
          <a:xfrm>
            <a:off x="3396000" y="-434258"/>
            <a:ext cx="5400000" cy="7832796"/>
            <a:chOff x="6386744" y="-434258"/>
            <a:chExt cx="5400000" cy="7832796"/>
          </a:xfrm>
        </p:grpSpPr>
        <p:sp>
          <p:nvSpPr>
            <p:cNvPr id="56" name="矩形 55"/>
            <p:cNvSpPr/>
            <p:nvPr/>
          </p:nvSpPr>
          <p:spPr>
            <a:xfrm>
              <a:off x="6386744" y="-434258"/>
              <a:ext cx="5400000" cy="78327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50" name="群組 349"/>
            <p:cNvGrpSpPr/>
            <p:nvPr/>
          </p:nvGrpSpPr>
          <p:grpSpPr>
            <a:xfrm>
              <a:off x="9313499" y="2235380"/>
              <a:ext cx="2186331" cy="2133600"/>
              <a:chOff x="6870700" y="3485744"/>
              <a:chExt cx="2186331" cy="2133600"/>
            </a:xfrm>
          </p:grpSpPr>
          <p:sp>
            <p:nvSpPr>
              <p:cNvPr id="246" name="平行四邊形 245"/>
              <p:cNvSpPr/>
              <p:nvPr/>
            </p:nvSpPr>
            <p:spPr>
              <a:xfrm rot="2188433" flipH="1">
                <a:off x="7137177" y="3975392"/>
                <a:ext cx="1568656" cy="1184361"/>
              </a:xfrm>
              <a:prstGeom prst="parallelogram">
                <a:avLst>
                  <a:gd name="adj" fmla="val 5869"/>
                </a:avLst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5" name="平行四邊形 244"/>
              <p:cNvSpPr/>
              <p:nvPr/>
            </p:nvSpPr>
            <p:spPr>
              <a:xfrm rot="4521983" flipH="1">
                <a:off x="7247343" y="4125177"/>
                <a:ext cx="1345634" cy="880093"/>
              </a:xfrm>
              <a:prstGeom prst="parallelogram">
                <a:avLst>
                  <a:gd name="adj" fmla="val 89930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32" name="直線單箭頭接點 231"/>
              <p:cNvCxnSpPr/>
              <p:nvPr/>
            </p:nvCxnSpPr>
            <p:spPr>
              <a:xfrm>
                <a:off x="6870700" y="4571594"/>
                <a:ext cx="21863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線單箭頭接點 232"/>
              <p:cNvCxnSpPr/>
              <p:nvPr/>
            </p:nvCxnSpPr>
            <p:spPr>
              <a:xfrm rot="16200000">
                <a:off x="6856756" y="4552544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橢圓 233"/>
              <p:cNvSpPr>
                <a:spLocks noChangeAspect="1"/>
              </p:cNvSpPr>
              <p:nvPr/>
            </p:nvSpPr>
            <p:spPr>
              <a:xfrm>
                <a:off x="8140782" y="5450405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5" name="橢圓 234"/>
              <p:cNvSpPr>
                <a:spLocks noChangeAspect="1"/>
              </p:cNvSpPr>
              <p:nvPr/>
            </p:nvSpPr>
            <p:spPr>
              <a:xfrm>
                <a:off x="8785626" y="4450442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6" name="橢圓 235"/>
              <p:cNvSpPr>
                <a:spLocks noChangeAspect="1"/>
              </p:cNvSpPr>
              <p:nvPr/>
            </p:nvSpPr>
            <p:spPr>
              <a:xfrm>
                <a:off x="8250749" y="4273714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7" name="橢圓 236"/>
              <p:cNvSpPr>
                <a:spLocks noChangeAspect="1"/>
              </p:cNvSpPr>
              <p:nvPr/>
            </p:nvSpPr>
            <p:spPr>
              <a:xfrm>
                <a:off x="7602248" y="5270611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8" name="橢圓 237"/>
              <p:cNvSpPr>
                <a:spLocks noChangeAspect="1"/>
              </p:cNvSpPr>
              <p:nvPr/>
            </p:nvSpPr>
            <p:spPr>
              <a:xfrm>
                <a:off x="6933931" y="4557370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9" name="橢圓 238"/>
              <p:cNvSpPr>
                <a:spLocks noChangeAspect="1"/>
              </p:cNvSpPr>
              <p:nvPr/>
            </p:nvSpPr>
            <p:spPr>
              <a:xfrm>
                <a:off x="7578798" y="3560205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40" name="橢圓 239"/>
              <p:cNvSpPr>
                <a:spLocks noChangeAspect="1"/>
              </p:cNvSpPr>
              <p:nvPr/>
            </p:nvSpPr>
            <p:spPr>
              <a:xfrm>
                <a:off x="8112023" y="3739059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41" name="橢圓 240"/>
              <p:cNvSpPr>
                <a:spLocks noChangeAspect="1"/>
              </p:cNvSpPr>
              <p:nvPr/>
            </p:nvSpPr>
            <p:spPr>
              <a:xfrm>
                <a:off x="7467343" y="4732783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47" name="橢圓 246"/>
              <p:cNvSpPr>
                <a:spLocks noChangeAspect="1"/>
              </p:cNvSpPr>
              <p:nvPr/>
            </p:nvSpPr>
            <p:spPr>
              <a:xfrm>
                <a:off x="8183216" y="4006304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6" name="文字方塊 285"/>
                  <p:cNvSpPr txBox="1"/>
                  <p:nvPr/>
                </p:nvSpPr>
                <p:spPr>
                  <a:xfrm>
                    <a:off x="8323131" y="3850484"/>
                    <a:ext cx="188770" cy="1945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86" name="文字方塊 2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3131" y="3850484"/>
                    <a:ext cx="188770" cy="19454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9355" t="-29032" r="-48387" b="-161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3" name="群組 352"/>
            <p:cNvGrpSpPr/>
            <p:nvPr/>
          </p:nvGrpSpPr>
          <p:grpSpPr>
            <a:xfrm>
              <a:off x="6693891" y="4914158"/>
              <a:ext cx="2186331" cy="2133600"/>
              <a:chOff x="7875202" y="5756083"/>
              <a:chExt cx="2186331" cy="2133600"/>
            </a:xfrm>
          </p:grpSpPr>
          <p:sp>
            <p:nvSpPr>
              <p:cNvPr id="271" name="平行四邊形 270"/>
              <p:cNvSpPr/>
              <p:nvPr/>
            </p:nvSpPr>
            <p:spPr>
              <a:xfrm rot="8721715" flipH="1">
                <a:off x="8133023" y="6353150"/>
                <a:ext cx="1585335" cy="972651"/>
              </a:xfrm>
              <a:prstGeom prst="parallelogram">
                <a:avLst>
                  <a:gd name="adj" fmla="val 14864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4" name="平行四邊形 283"/>
              <p:cNvSpPr/>
              <p:nvPr/>
            </p:nvSpPr>
            <p:spPr>
              <a:xfrm rot="2813469" flipH="1">
                <a:off x="8049544" y="6393782"/>
                <a:ext cx="1760121" cy="888194"/>
              </a:xfrm>
              <a:prstGeom prst="parallelogram">
                <a:avLst>
                  <a:gd name="adj" fmla="val 88370"/>
                </a:avLst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6" name="橢圓 65"/>
              <p:cNvSpPr>
                <a:spLocks noChangeAspect="1"/>
              </p:cNvSpPr>
              <p:nvPr/>
            </p:nvSpPr>
            <p:spPr>
              <a:xfrm>
                <a:off x="8532578" y="6418300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3" name="直線單箭頭接點 272"/>
              <p:cNvCxnSpPr/>
              <p:nvPr/>
            </p:nvCxnSpPr>
            <p:spPr>
              <a:xfrm>
                <a:off x="7875202" y="6841933"/>
                <a:ext cx="21863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單箭頭接點 273"/>
              <p:cNvCxnSpPr/>
              <p:nvPr/>
            </p:nvCxnSpPr>
            <p:spPr>
              <a:xfrm rot="16200000">
                <a:off x="7861258" y="6822883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橢圓 274"/>
              <p:cNvSpPr>
                <a:spLocks noChangeAspect="1"/>
              </p:cNvSpPr>
              <p:nvPr/>
            </p:nvSpPr>
            <p:spPr>
              <a:xfrm>
                <a:off x="9145284" y="7720744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6" name="橢圓 275"/>
              <p:cNvSpPr>
                <a:spLocks noChangeAspect="1"/>
              </p:cNvSpPr>
              <p:nvPr/>
            </p:nvSpPr>
            <p:spPr>
              <a:xfrm>
                <a:off x="9790128" y="6720781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77" name="橢圓 276"/>
              <p:cNvSpPr>
                <a:spLocks noChangeAspect="1"/>
              </p:cNvSpPr>
              <p:nvPr/>
            </p:nvSpPr>
            <p:spPr>
              <a:xfrm>
                <a:off x="9255251" y="6544053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78" name="橢圓 277"/>
              <p:cNvSpPr>
                <a:spLocks noChangeAspect="1"/>
              </p:cNvSpPr>
              <p:nvPr/>
            </p:nvSpPr>
            <p:spPr>
              <a:xfrm>
                <a:off x="8606750" y="7540950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79" name="橢圓 278"/>
              <p:cNvSpPr>
                <a:spLocks noChangeAspect="1"/>
              </p:cNvSpPr>
              <p:nvPr/>
            </p:nvSpPr>
            <p:spPr>
              <a:xfrm>
                <a:off x="7938433" y="6827709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0" name="橢圓 279"/>
              <p:cNvSpPr>
                <a:spLocks noChangeAspect="1"/>
              </p:cNvSpPr>
              <p:nvPr/>
            </p:nvSpPr>
            <p:spPr>
              <a:xfrm>
                <a:off x="8583300" y="5830544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1" name="橢圓 280"/>
              <p:cNvSpPr>
                <a:spLocks noChangeAspect="1"/>
              </p:cNvSpPr>
              <p:nvPr/>
            </p:nvSpPr>
            <p:spPr>
              <a:xfrm>
                <a:off x="9116525" y="6009398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2" name="橢圓 281"/>
              <p:cNvSpPr>
                <a:spLocks noChangeAspect="1"/>
              </p:cNvSpPr>
              <p:nvPr/>
            </p:nvSpPr>
            <p:spPr>
              <a:xfrm>
                <a:off x="8471845" y="7003122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7" name="文字方塊 286"/>
                  <p:cNvSpPr txBox="1"/>
                  <p:nvPr/>
                </p:nvSpPr>
                <p:spPr>
                  <a:xfrm>
                    <a:off x="8305507" y="6242806"/>
                    <a:ext cx="192360" cy="1945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87" name="文字方塊 2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5507" y="6242806"/>
                    <a:ext cx="192360" cy="19454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8750" t="-28125" r="-4687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2" name="群組 351"/>
            <p:cNvGrpSpPr/>
            <p:nvPr/>
          </p:nvGrpSpPr>
          <p:grpSpPr>
            <a:xfrm>
              <a:off x="9313498" y="4914157"/>
              <a:ext cx="2186331" cy="2133600"/>
              <a:chOff x="9233166" y="3907976"/>
              <a:chExt cx="2186331" cy="2133600"/>
            </a:xfrm>
          </p:grpSpPr>
          <p:sp>
            <p:nvSpPr>
              <p:cNvPr id="248" name="平行四邊形 247"/>
              <p:cNvSpPr/>
              <p:nvPr/>
            </p:nvSpPr>
            <p:spPr>
              <a:xfrm rot="1157935" flipH="1">
                <a:off x="9709777" y="4185399"/>
                <a:ext cx="1148340" cy="1610280"/>
              </a:xfrm>
              <a:prstGeom prst="parallelogram">
                <a:avLst>
                  <a:gd name="adj" fmla="val 51012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69" name="平行四邊形 268"/>
              <p:cNvSpPr/>
              <p:nvPr/>
            </p:nvSpPr>
            <p:spPr>
              <a:xfrm rot="1157935">
                <a:off x="9433359" y="4632904"/>
                <a:ext cx="1712685" cy="715814"/>
              </a:xfrm>
              <a:prstGeom prst="parallelogram">
                <a:avLst>
                  <a:gd name="adj" fmla="val 160040"/>
                </a:avLst>
              </a:prstGeom>
              <a:no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249" name="直線單箭頭接點 248"/>
              <p:cNvCxnSpPr/>
              <p:nvPr/>
            </p:nvCxnSpPr>
            <p:spPr>
              <a:xfrm>
                <a:off x="9233166" y="4993826"/>
                <a:ext cx="21863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線單箭頭接點 249"/>
              <p:cNvCxnSpPr/>
              <p:nvPr/>
            </p:nvCxnSpPr>
            <p:spPr>
              <a:xfrm rot="16200000">
                <a:off x="9219222" y="4974776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橢圓 250"/>
              <p:cNvSpPr>
                <a:spLocks noChangeAspect="1"/>
              </p:cNvSpPr>
              <p:nvPr/>
            </p:nvSpPr>
            <p:spPr>
              <a:xfrm>
                <a:off x="10503248" y="5872637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2" name="橢圓 251"/>
              <p:cNvSpPr>
                <a:spLocks noChangeAspect="1"/>
              </p:cNvSpPr>
              <p:nvPr/>
            </p:nvSpPr>
            <p:spPr>
              <a:xfrm>
                <a:off x="11148092" y="4872674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3" name="橢圓 252"/>
              <p:cNvSpPr>
                <a:spLocks noChangeAspect="1"/>
              </p:cNvSpPr>
              <p:nvPr/>
            </p:nvSpPr>
            <p:spPr>
              <a:xfrm>
                <a:off x="10613215" y="4695946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4" name="橢圓 253"/>
              <p:cNvSpPr>
                <a:spLocks noChangeAspect="1"/>
              </p:cNvSpPr>
              <p:nvPr/>
            </p:nvSpPr>
            <p:spPr>
              <a:xfrm>
                <a:off x="9964714" y="5692843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5" name="橢圓 254"/>
              <p:cNvSpPr>
                <a:spLocks noChangeAspect="1"/>
              </p:cNvSpPr>
              <p:nvPr/>
            </p:nvSpPr>
            <p:spPr>
              <a:xfrm>
                <a:off x="9296397" y="4979602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6" name="橢圓 255"/>
              <p:cNvSpPr>
                <a:spLocks noChangeAspect="1"/>
              </p:cNvSpPr>
              <p:nvPr/>
            </p:nvSpPr>
            <p:spPr>
              <a:xfrm>
                <a:off x="9941264" y="3982437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7" name="橢圓 256"/>
              <p:cNvSpPr>
                <a:spLocks noChangeAspect="1"/>
              </p:cNvSpPr>
              <p:nvPr/>
            </p:nvSpPr>
            <p:spPr>
              <a:xfrm>
                <a:off x="10474489" y="4161291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8" name="橢圓 257"/>
              <p:cNvSpPr>
                <a:spLocks noChangeAspect="1"/>
              </p:cNvSpPr>
              <p:nvPr/>
            </p:nvSpPr>
            <p:spPr>
              <a:xfrm>
                <a:off x="9829809" y="5155015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70" name="橢圓 269"/>
              <p:cNvSpPr>
                <a:spLocks noChangeAspect="1"/>
              </p:cNvSpPr>
              <p:nvPr/>
            </p:nvSpPr>
            <p:spPr>
              <a:xfrm>
                <a:off x="9954699" y="4831236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文字方塊 287"/>
                  <p:cNvSpPr txBox="1"/>
                  <p:nvPr/>
                </p:nvSpPr>
                <p:spPr>
                  <a:xfrm>
                    <a:off x="9737168" y="4658090"/>
                    <a:ext cx="197170" cy="1945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288" name="文字方塊 2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37168" y="4658090"/>
                    <a:ext cx="197170" cy="19454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1875" t="-25000" r="-43750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7" name="群組 346"/>
            <p:cNvGrpSpPr/>
            <p:nvPr/>
          </p:nvGrpSpPr>
          <p:grpSpPr>
            <a:xfrm>
              <a:off x="6699864" y="-434258"/>
              <a:ext cx="2186331" cy="2133600"/>
              <a:chOff x="6913868" y="720007"/>
              <a:chExt cx="2186331" cy="2133600"/>
            </a:xfrm>
          </p:grpSpPr>
          <p:cxnSp>
            <p:nvCxnSpPr>
              <p:cNvPr id="63" name="直線單箭頭接點 62"/>
              <p:cNvCxnSpPr/>
              <p:nvPr/>
            </p:nvCxnSpPr>
            <p:spPr>
              <a:xfrm>
                <a:off x="6913868" y="1805857"/>
                <a:ext cx="21863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/>
              <p:cNvCxnSpPr/>
              <p:nvPr/>
            </p:nvCxnSpPr>
            <p:spPr>
              <a:xfrm rot="16200000">
                <a:off x="6899924" y="1786807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橢圓 100"/>
              <p:cNvSpPr>
                <a:spLocks noChangeAspect="1"/>
              </p:cNvSpPr>
              <p:nvPr/>
            </p:nvSpPr>
            <p:spPr>
              <a:xfrm>
                <a:off x="8231147" y="1241512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/>
              <p:cNvSpPr>
                <a:spLocks noChangeAspect="1"/>
              </p:cNvSpPr>
              <p:nvPr/>
            </p:nvSpPr>
            <p:spPr>
              <a:xfrm>
                <a:off x="7643654" y="1650853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橢圓 108"/>
              <p:cNvSpPr>
                <a:spLocks noChangeAspect="1"/>
              </p:cNvSpPr>
              <p:nvPr/>
            </p:nvSpPr>
            <p:spPr>
              <a:xfrm>
                <a:off x="8239012" y="2098976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4" name="橢圓 303"/>
              <p:cNvSpPr>
                <a:spLocks noChangeAspect="1"/>
              </p:cNvSpPr>
              <p:nvPr/>
            </p:nvSpPr>
            <p:spPr>
              <a:xfrm>
                <a:off x="7581802" y="2245632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6" name="橢圓 305"/>
              <p:cNvSpPr>
                <a:spLocks noChangeAspect="1"/>
              </p:cNvSpPr>
              <p:nvPr/>
            </p:nvSpPr>
            <p:spPr>
              <a:xfrm>
                <a:off x="8162033" y="1834862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8" name="橢圓 307"/>
              <p:cNvSpPr>
                <a:spLocks noChangeAspect="1"/>
              </p:cNvSpPr>
              <p:nvPr/>
            </p:nvSpPr>
            <p:spPr>
              <a:xfrm>
                <a:off x="7570221" y="1386857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9" name="文字方塊 308"/>
                  <p:cNvSpPr txBox="1"/>
                  <p:nvPr/>
                </p:nvSpPr>
                <p:spPr>
                  <a:xfrm>
                    <a:off x="8393450" y="1109018"/>
                    <a:ext cx="18877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309" name="文字方塊 3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3450" y="1109018"/>
                    <a:ext cx="188770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355" r="-3226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0" name="文字方塊 309"/>
                  <p:cNvSpPr txBox="1"/>
                  <p:nvPr/>
                </p:nvSpPr>
                <p:spPr>
                  <a:xfrm>
                    <a:off x="8399213" y="2147477"/>
                    <a:ext cx="19236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310" name="文字方塊 3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9213" y="2147477"/>
                    <a:ext cx="192360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750" r="-3125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3" name="文字方塊 312"/>
                  <p:cNvSpPr txBox="1"/>
                  <p:nvPr/>
                </p:nvSpPr>
                <p:spPr>
                  <a:xfrm>
                    <a:off x="7401639" y="1548078"/>
                    <a:ext cx="19717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12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313" name="文字方塊 3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1639" y="1548078"/>
                    <a:ext cx="197170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182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8" name="群組 347"/>
            <p:cNvGrpSpPr/>
            <p:nvPr/>
          </p:nvGrpSpPr>
          <p:grpSpPr>
            <a:xfrm>
              <a:off x="9369435" y="-434258"/>
              <a:ext cx="2133600" cy="2133600"/>
              <a:chOff x="9647823" y="720007"/>
              <a:chExt cx="2133600" cy="2133600"/>
            </a:xfrm>
          </p:grpSpPr>
          <p:cxnSp>
            <p:nvCxnSpPr>
              <p:cNvPr id="157" name="直線單箭頭接點 156"/>
              <p:cNvCxnSpPr/>
              <p:nvPr/>
            </p:nvCxnSpPr>
            <p:spPr>
              <a:xfrm>
                <a:off x="9647823" y="1805857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單箭頭接點 157"/>
              <p:cNvCxnSpPr/>
              <p:nvPr/>
            </p:nvCxnSpPr>
            <p:spPr>
              <a:xfrm rot="16200000">
                <a:off x="9581148" y="1786807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平行四邊形 160"/>
              <p:cNvSpPr/>
              <p:nvPr/>
            </p:nvSpPr>
            <p:spPr>
              <a:xfrm rot="1119026">
                <a:off x="10553308" y="1582908"/>
                <a:ext cx="857250" cy="1151786"/>
              </a:xfrm>
              <a:prstGeom prst="parallelogram">
                <a:avLst>
                  <a:gd name="adj" fmla="val 34100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平行四邊形 162"/>
              <p:cNvSpPr/>
              <p:nvPr/>
            </p:nvSpPr>
            <p:spPr>
              <a:xfrm rot="1119026">
                <a:off x="9880684" y="868490"/>
                <a:ext cx="857250" cy="1151786"/>
              </a:xfrm>
              <a:prstGeom prst="parallelogram">
                <a:avLst>
                  <a:gd name="adj" fmla="val 34100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4" name="直線接點 173"/>
              <p:cNvCxnSpPr/>
              <p:nvPr/>
            </p:nvCxnSpPr>
            <p:spPr>
              <a:xfrm>
                <a:off x="9719025" y="1850086"/>
                <a:ext cx="672624" cy="721519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線接點 175"/>
              <p:cNvCxnSpPr/>
              <p:nvPr/>
            </p:nvCxnSpPr>
            <p:spPr>
              <a:xfrm>
                <a:off x="10899593" y="1027931"/>
                <a:ext cx="672624" cy="71976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接點 177"/>
              <p:cNvCxnSpPr/>
              <p:nvPr/>
            </p:nvCxnSpPr>
            <p:spPr>
              <a:xfrm>
                <a:off x="10254363" y="2028680"/>
                <a:ext cx="680108" cy="719138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>
              <a:xfrm>
                <a:off x="10367797" y="858672"/>
                <a:ext cx="670574" cy="71042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橢圓 163"/>
              <p:cNvSpPr>
                <a:spLocks noChangeAspect="1"/>
              </p:cNvSpPr>
              <p:nvPr/>
            </p:nvSpPr>
            <p:spPr>
              <a:xfrm>
                <a:off x="10865174" y="2684668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5" name="橢圓 164"/>
              <p:cNvSpPr>
                <a:spLocks noChangeAspect="1"/>
              </p:cNvSpPr>
              <p:nvPr/>
            </p:nvSpPr>
            <p:spPr>
              <a:xfrm>
                <a:off x="11510018" y="1685975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6" name="橢圓 165"/>
              <p:cNvSpPr>
                <a:spLocks noChangeAspect="1"/>
              </p:cNvSpPr>
              <p:nvPr/>
            </p:nvSpPr>
            <p:spPr>
              <a:xfrm>
                <a:off x="10975141" y="1507977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7" name="橢圓 166"/>
              <p:cNvSpPr>
                <a:spLocks noChangeAspect="1"/>
              </p:cNvSpPr>
              <p:nvPr/>
            </p:nvSpPr>
            <p:spPr>
              <a:xfrm>
                <a:off x="10326640" y="2504874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8" name="橢圓 167"/>
              <p:cNvSpPr>
                <a:spLocks noChangeAspect="1"/>
              </p:cNvSpPr>
              <p:nvPr/>
            </p:nvSpPr>
            <p:spPr>
              <a:xfrm>
                <a:off x="9658323" y="1788458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9" name="橢圓 168"/>
              <p:cNvSpPr>
                <a:spLocks noChangeAspect="1"/>
              </p:cNvSpPr>
              <p:nvPr/>
            </p:nvSpPr>
            <p:spPr>
              <a:xfrm>
                <a:off x="10303190" y="794468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0" name="橢圓 169"/>
              <p:cNvSpPr>
                <a:spLocks noChangeAspect="1"/>
              </p:cNvSpPr>
              <p:nvPr/>
            </p:nvSpPr>
            <p:spPr>
              <a:xfrm>
                <a:off x="10836415" y="973322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1" name="橢圓 170"/>
              <p:cNvSpPr>
                <a:spLocks noChangeAspect="1"/>
              </p:cNvSpPr>
              <p:nvPr/>
            </p:nvSpPr>
            <p:spPr>
              <a:xfrm>
                <a:off x="10191735" y="1967046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17" name="橢圓 316"/>
              <p:cNvSpPr>
                <a:spLocks noChangeAspect="1"/>
              </p:cNvSpPr>
              <p:nvPr/>
            </p:nvSpPr>
            <p:spPr>
              <a:xfrm>
                <a:off x="10263752" y="2243667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8" name="橢圓 317"/>
              <p:cNvSpPr>
                <a:spLocks noChangeAspect="1"/>
              </p:cNvSpPr>
              <p:nvPr/>
            </p:nvSpPr>
            <p:spPr>
              <a:xfrm>
                <a:off x="10843983" y="1832897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9" name="橢圓 318"/>
              <p:cNvSpPr>
                <a:spLocks noChangeAspect="1"/>
              </p:cNvSpPr>
              <p:nvPr/>
            </p:nvSpPr>
            <p:spPr>
              <a:xfrm>
                <a:off x="10252171" y="1384892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0" name="橢圓 159"/>
              <p:cNvSpPr>
                <a:spLocks noChangeAspect="1"/>
              </p:cNvSpPr>
              <p:nvPr/>
            </p:nvSpPr>
            <p:spPr>
              <a:xfrm>
                <a:off x="10324878" y="1650853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橢圓 158"/>
              <p:cNvSpPr>
                <a:spLocks noChangeAspect="1"/>
              </p:cNvSpPr>
              <p:nvPr/>
            </p:nvSpPr>
            <p:spPr>
              <a:xfrm>
                <a:off x="10912371" y="1241512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2" name="橢圓 161"/>
              <p:cNvSpPr>
                <a:spLocks noChangeAspect="1"/>
              </p:cNvSpPr>
              <p:nvPr/>
            </p:nvSpPr>
            <p:spPr>
              <a:xfrm>
                <a:off x="10920236" y="2098976"/>
                <a:ext cx="126000" cy="126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49" name="群組 348"/>
            <p:cNvGrpSpPr/>
            <p:nvPr/>
          </p:nvGrpSpPr>
          <p:grpSpPr>
            <a:xfrm>
              <a:off x="6606932" y="2183153"/>
              <a:ext cx="2305555" cy="2253018"/>
              <a:chOff x="3222911" y="6377756"/>
              <a:chExt cx="2305555" cy="2253018"/>
            </a:xfrm>
          </p:grpSpPr>
          <p:cxnSp>
            <p:nvCxnSpPr>
              <p:cNvPr id="289" name="直線單箭頭接點 288"/>
              <p:cNvCxnSpPr/>
              <p:nvPr/>
            </p:nvCxnSpPr>
            <p:spPr>
              <a:xfrm>
                <a:off x="3309870" y="7504150"/>
                <a:ext cx="218633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線單箭頭接點 289"/>
              <p:cNvCxnSpPr/>
              <p:nvPr/>
            </p:nvCxnSpPr>
            <p:spPr>
              <a:xfrm rot="16200000">
                <a:off x="3295926" y="7485100"/>
                <a:ext cx="21336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線接點 320"/>
              <p:cNvCxnSpPr/>
              <p:nvPr/>
            </p:nvCxnSpPr>
            <p:spPr>
              <a:xfrm flipH="1">
                <a:off x="4106358" y="6735866"/>
                <a:ext cx="507206" cy="153114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線接點 321"/>
              <p:cNvCxnSpPr/>
              <p:nvPr/>
            </p:nvCxnSpPr>
            <p:spPr>
              <a:xfrm>
                <a:off x="4082545" y="6557273"/>
                <a:ext cx="564357" cy="189071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線接點 324"/>
              <p:cNvCxnSpPr/>
              <p:nvPr/>
            </p:nvCxnSpPr>
            <p:spPr>
              <a:xfrm flipH="1">
                <a:off x="3970628" y="7271640"/>
                <a:ext cx="785811" cy="45620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線接點 331"/>
              <p:cNvCxnSpPr/>
              <p:nvPr/>
            </p:nvCxnSpPr>
            <p:spPr>
              <a:xfrm flipH="1">
                <a:off x="3434113" y="7446084"/>
                <a:ext cx="1851695" cy="10692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4" name="橢圓 293"/>
              <p:cNvSpPr>
                <a:spLocks noChangeAspect="1"/>
              </p:cNvSpPr>
              <p:nvPr/>
            </p:nvSpPr>
            <p:spPr>
              <a:xfrm>
                <a:off x="4579952" y="8382961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5" name="橢圓 294"/>
              <p:cNvSpPr>
                <a:spLocks noChangeAspect="1"/>
              </p:cNvSpPr>
              <p:nvPr/>
            </p:nvSpPr>
            <p:spPr>
              <a:xfrm>
                <a:off x="5224796" y="7382998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6" name="橢圓 295"/>
              <p:cNvSpPr>
                <a:spLocks noChangeAspect="1"/>
              </p:cNvSpPr>
              <p:nvPr/>
            </p:nvSpPr>
            <p:spPr>
              <a:xfrm>
                <a:off x="4689919" y="7206270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8" name="橢圓 297"/>
              <p:cNvSpPr>
                <a:spLocks noChangeAspect="1"/>
              </p:cNvSpPr>
              <p:nvPr/>
            </p:nvSpPr>
            <p:spPr>
              <a:xfrm>
                <a:off x="3373101" y="7489926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9" name="橢圓 298"/>
              <p:cNvSpPr>
                <a:spLocks noChangeAspect="1"/>
              </p:cNvSpPr>
              <p:nvPr/>
            </p:nvSpPr>
            <p:spPr>
              <a:xfrm>
                <a:off x="4017968" y="6492761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00" name="橢圓 299"/>
              <p:cNvSpPr>
                <a:spLocks noChangeAspect="1"/>
              </p:cNvSpPr>
              <p:nvPr/>
            </p:nvSpPr>
            <p:spPr>
              <a:xfrm>
                <a:off x="4551193" y="6671615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01" name="橢圓 300"/>
              <p:cNvSpPr>
                <a:spLocks noChangeAspect="1"/>
              </p:cNvSpPr>
              <p:nvPr/>
            </p:nvSpPr>
            <p:spPr>
              <a:xfrm>
                <a:off x="3906513" y="7665339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7" name="橢圓 296"/>
              <p:cNvSpPr>
                <a:spLocks noChangeAspect="1"/>
              </p:cNvSpPr>
              <p:nvPr/>
            </p:nvSpPr>
            <p:spPr>
              <a:xfrm>
                <a:off x="4041418" y="8203167"/>
                <a:ext cx="126000" cy="12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39" name="文字方塊 338"/>
              <p:cNvSpPr txBox="1"/>
              <p:nvPr/>
            </p:nvSpPr>
            <p:spPr>
              <a:xfrm>
                <a:off x="3783441" y="6377756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文字方塊 339"/>
              <p:cNvSpPr txBox="1"/>
              <p:nvPr/>
            </p:nvSpPr>
            <p:spPr>
              <a:xfrm>
                <a:off x="4665768" y="8369164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文字方塊 340"/>
              <p:cNvSpPr txBox="1"/>
              <p:nvPr/>
            </p:nvSpPr>
            <p:spPr>
              <a:xfrm>
                <a:off x="4636393" y="6539714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文字方塊 341"/>
              <p:cNvSpPr txBox="1"/>
              <p:nvPr/>
            </p:nvSpPr>
            <p:spPr>
              <a:xfrm>
                <a:off x="3838555" y="8221159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文字方塊 342"/>
              <p:cNvSpPr txBox="1"/>
              <p:nvPr/>
            </p:nvSpPr>
            <p:spPr>
              <a:xfrm>
                <a:off x="4752919" y="704528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文字方塊 343"/>
              <p:cNvSpPr txBox="1"/>
              <p:nvPr/>
            </p:nvSpPr>
            <p:spPr>
              <a:xfrm>
                <a:off x="3704248" y="770360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文字方塊 344"/>
              <p:cNvSpPr txBox="1"/>
              <p:nvPr/>
            </p:nvSpPr>
            <p:spPr>
              <a:xfrm>
                <a:off x="3222911" y="7553487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文字方塊 345"/>
              <p:cNvSpPr txBox="1"/>
              <p:nvPr/>
            </p:nvSpPr>
            <p:spPr>
              <a:xfrm>
                <a:off x="5241208" y="7174370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TW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4" name="文字方塊 353"/>
            <p:cNvSpPr txBox="1"/>
            <p:nvPr/>
          </p:nvSpPr>
          <p:spPr>
            <a:xfrm>
              <a:off x="7584937" y="1758005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5" name="文字方塊 354"/>
            <p:cNvSpPr txBox="1"/>
            <p:nvPr/>
          </p:nvSpPr>
          <p:spPr>
            <a:xfrm>
              <a:off x="10194390" y="1758005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文字方塊 355"/>
            <p:cNvSpPr txBox="1"/>
            <p:nvPr/>
          </p:nvSpPr>
          <p:spPr>
            <a:xfrm>
              <a:off x="7578178" y="4416449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7" name="文字方塊 356"/>
            <p:cNvSpPr txBox="1"/>
            <p:nvPr/>
          </p:nvSpPr>
          <p:spPr>
            <a:xfrm>
              <a:off x="10209407" y="441644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8" name="文字方塊 357"/>
            <p:cNvSpPr txBox="1"/>
            <p:nvPr/>
          </p:nvSpPr>
          <p:spPr>
            <a:xfrm>
              <a:off x="7575412" y="7121539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9" name="文字方塊 358"/>
            <p:cNvSpPr txBox="1"/>
            <p:nvPr/>
          </p:nvSpPr>
          <p:spPr>
            <a:xfrm>
              <a:off x="10203915" y="712153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905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854045" y="3683317"/>
            <a:ext cx="5400000" cy="1381096"/>
            <a:chOff x="345151" y="2390805"/>
            <a:chExt cx="5400000" cy="1381096"/>
          </a:xfrm>
        </p:grpSpPr>
        <p:sp>
          <p:nvSpPr>
            <p:cNvPr id="25" name="矩形 24"/>
            <p:cNvSpPr/>
            <p:nvPr/>
          </p:nvSpPr>
          <p:spPr>
            <a:xfrm>
              <a:off x="345151" y="2390805"/>
              <a:ext cx="5400000" cy="13572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606614" y="2587686"/>
              <a:ext cx="4876319" cy="1184215"/>
              <a:chOff x="606342" y="2563871"/>
              <a:chExt cx="4876319" cy="1184215"/>
            </a:xfrm>
          </p:grpSpPr>
          <p:sp>
            <p:nvSpPr>
              <p:cNvPr id="32" name="橢圓 31"/>
              <p:cNvSpPr>
                <a:spLocks noChangeAspect="1"/>
              </p:cNvSpPr>
              <p:nvPr/>
            </p:nvSpPr>
            <p:spPr>
              <a:xfrm>
                <a:off x="930915" y="2772045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>
                <a:spLocks noChangeAspect="1"/>
              </p:cNvSpPr>
              <p:nvPr/>
            </p:nvSpPr>
            <p:spPr>
              <a:xfrm>
                <a:off x="1735777" y="2772045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>
                <a:spLocks noChangeAspect="1"/>
              </p:cNvSpPr>
              <p:nvPr/>
            </p:nvSpPr>
            <p:spPr>
              <a:xfrm>
                <a:off x="2540639" y="2772045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/>
              <p:cNvSpPr>
                <a:spLocks noChangeAspect="1"/>
              </p:cNvSpPr>
              <p:nvPr/>
            </p:nvSpPr>
            <p:spPr>
              <a:xfrm>
                <a:off x="2540639" y="346737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/>
              <p:cNvSpPr>
                <a:spLocks noChangeAspect="1"/>
              </p:cNvSpPr>
              <p:nvPr/>
            </p:nvSpPr>
            <p:spPr>
              <a:xfrm>
                <a:off x="3345501" y="2772045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/>
              <p:cNvSpPr>
                <a:spLocks noChangeAspect="1"/>
              </p:cNvSpPr>
              <p:nvPr/>
            </p:nvSpPr>
            <p:spPr>
              <a:xfrm>
                <a:off x="3345501" y="346737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/>
              <p:cNvSpPr>
                <a:spLocks noChangeAspect="1"/>
              </p:cNvSpPr>
              <p:nvPr/>
            </p:nvSpPr>
            <p:spPr>
              <a:xfrm>
                <a:off x="4150363" y="2772045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/>
              <p:cNvSpPr>
                <a:spLocks noChangeAspect="1"/>
              </p:cNvSpPr>
              <p:nvPr/>
            </p:nvSpPr>
            <p:spPr>
              <a:xfrm>
                <a:off x="4150363" y="346737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3" name="直線接點 42"/>
              <p:cNvCxnSpPr>
                <a:stCxn id="32" idx="6"/>
                <a:endCxn id="33" idx="2"/>
              </p:cNvCxnSpPr>
              <p:nvPr/>
            </p:nvCxnSpPr>
            <p:spPr>
              <a:xfrm>
                <a:off x="1002915" y="2808045"/>
                <a:ext cx="732862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33" idx="6"/>
                <a:endCxn id="34" idx="2"/>
              </p:cNvCxnSpPr>
              <p:nvPr/>
            </p:nvCxnSpPr>
            <p:spPr>
              <a:xfrm>
                <a:off x="1807777" y="2808045"/>
                <a:ext cx="732862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>
                <a:stCxn id="34" idx="6"/>
                <a:endCxn id="39" idx="2"/>
              </p:cNvCxnSpPr>
              <p:nvPr/>
            </p:nvCxnSpPr>
            <p:spPr>
              <a:xfrm>
                <a:off x="2612639" y="2808045"/>
                <a:ext cx="732862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34" idx="6"/>
                <a:endCxn id="40" idx="2"/>
              </p:cNvCxnSpPr>
              <p:nvPr/>
            </p:nvCxnSpPr>
            <p:spPr>
              <a:xfrm>
                <a:off x="2612639" y="2808045"/>
                <a:ext cx="732862" cy="695328"/>
              </a:xfrm>
              <a:prstGeom prst="line">
                <a:avLst/>
              </a:prstGeom>
              <a:ln w="952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>
                <a:stCxn id="39" idx="2"/>
                <a:endCxn id="38" idx="6"/>
              </p:cNvCxnSpPr>
              <p:nvPr/>
            </p:nvCxnSpPr>
            <p:spPr>
              <a:xfrm flipH="1">
                <a:off x="2612639" y="2808045"/>
                <a:ext cx="732862" cy="695328"/>
              </a:xfrm>
              <a:prstGeom prst="line">
                <a:avLst/>
              </a:prstGeom>
              <a:ln w="952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40" idx="2"/>
                <a:endCxn id="38" idx="6"/>
              </p:cNvCxnSpPr>
              <p:nvPr/>
            </p:nvCxnSpPr>
            <p:spPr>
              <a:xfrm flipH="1">
                <a:off x="2612639" y="3503373"/>
                <a:ext cx="732862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>
                <a:stCxn id="38" idx="2"/>
                <a:endCxn id="33" idx="6"/>
              </p:cNvCxnSpPr>
              <p:nvPr/>
            </p:nvCxnSpPr>
            <p:spPr>
              <a:xfrm flipH="1" flipV="1">
                <a:off x="1807777" y="2808045"/>
                <a:ext cx="732862" cy="695328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>
                <a:stCxn id="39" idx="6"/>
                <a:endCxn id="41" idx="2"/>
              </p:cNvCxnSpPr>
              <p:nvPr/>
            </p:nvCxnSpPr>
            <p:spPr>
              <a:xfrm>
                <a:off x="3417501" y="2808045"/>
                <a:ext cx="732862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>
                <a:stCxn id="39" idx="6"/>
                <a:endCxn id="42" idx="2"/>
              </p:cNvCxnSpPr>
              <p:nvPr/>
            </p:nvCxnSpPr>
            <p:spPr>
              <a:xfrm>
                <a:off x="3417501" y="2808045"/>
                <a:ext cx="732862" cy="695328"/>
              </a:xfrm>
              <a:prstGeom prst="line">
                <a:avLst/>
              </a:prstGeom>
              <a:ln w="952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>
                <a:stCxn id="41" idx="2"/>
                <a:endCxn id="40" idx="6"/>
              </p:cNvCxnSpPr>
              <p:nvPr/>
            </p:nvCxnSpPr>
            <p:spPr>
              <a:xfrm flipH="1">
                <a:off x="3417501" y="2808045"/>
                <a:ext cx="732862" cy="695328"/>
              </a:xfrm>
              <a:prstGeom prst="line">
                <a:avLst/>
              </a:prstGeom>
              <a:ln w="952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>
                <a:stCxn id="42" idx="2"/>
                <a:endCxn id="40" idx="6"/>
              </p:cNvCxnSpPr>
              <p:nvPr/>
            </p:nvCxnSpPr>
            <p:spPr>
              <a:xfrm flipH="1">
                <a:off x="3417501" y="3503373"/>
                <a:ext cx="732862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>
                <a:spLocks noChangeAspect="1"/>
              </p:cNvSpPr>
              <p:nvPr/>
            </p:nvSpPr>
            <p:spPr>
              <a:xfrm>
                <a:off x="4946126" y="2772045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橢圓 54"/>
              <p:cNvSpPr>
                <a:spLocks noChangeAspect="1"/>
              </p:cNvSpPr>
              <p:nvPr/>
            </p:nvSpPr>
            <p:spPr>
              <a:xfrm>
                <a:off x="4946126" y="346737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6" name="直線接點 55"/>
              <p:cNvCxnSpPr>
                <a:stCxn id="41" idx="6"/>
                <a:endCxn id="54" idx="2"/>
              </p:cNvCxnSpPr>
              <p:nvPr/>
            </p:nvCxnSpPr>
            <p:spPr>
              <a:xfrm>
                <a:off x="4222363" y="2808045"/>
                <a:ext cx="723763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>
                <a:stCxn id="41" idx="6"/>
                <a:endCxn id="55" idx="2"/>
              </p:cNvCxnSpPr>
              <p:nvPr/>
            </p:nvCxnSpPr>
            <p:spPr>
              <a:xfrm>
                <a:off x="4222363" y="2808045"/>
                <a:ext cx="723763" cy="695328"/>
              </a:xfrm>
              <a:prstGeom prst="line">
                <a:avLst/>
              </a:prstGeom>
              <a:ln w="952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/>
              <p:cNvCxnSpPr>
                <a:stCxn id="54" idx="2"/>
                <a:endCxn id="42" idx="6"/>
              </p:cNvCxnSpPr>
              <p:nvPr/>
            </p:nvCxnSpPr>
            <p:spPr>
              <a:xfrm flipH="1">
                <a:off x="4222363" y="2808045"/>
                <a:ext cx="723763" cy="695328"/>
              </a:xfrm>
              <a:prstGeom prst="line">
                <a:avLst/>
              </a:prstGeom>
              <a:ln w="952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>
                <a:stCxn id="55" idx="2"/>
                <a:endCxn id="42" idx="6"/>
              </p:cNvCxnSpPr>
              <p:nvPr/>
            </p:nvCxnSpPr>
            <p:spPr>
              <a:xfrm flipH="1">
                <a:off x="4222363" y="3503373"/>
                <a:ext cx="723763" cy="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文字方塊 59"/>
              <p:cNvSpPr txBox="1"/>
              <p:nvPr/>
            </p:nvSpPr>
            <p:spPr>
              <a:xfrm>
                <a:off x="2680550" y="2563871"/>
                <a:ext cx="5934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+1/+1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2695658" y="3471087"/>
                <a:ext cx="5549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+1/−1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2342086" y="3113853"/>
                <a:ext cx="5549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−1/+1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2342086" y="2904329"/>
                <a:ext cx="5549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−1/−1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字方塊 63"/>
                  <p:cNvSpPr txBox="1"/>
                  <p:nvPr/>
                </p:nvSpPr>
                <p:spPr>
                  <a:xfrm>
                    <a:off x="5020675" y="2955654"/>
                    <a:ext cx="46198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4" name="文字方塊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0675" y="2955654"/>
                    <a:ext cx="461986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橢圓 64"/>
              <p:cNvSpPr>
                <a:spLocks noChangeAspect="1"/>
              </p:cNvSpPr>
              <p:nvPr/>
            </p:nvSpPr>
            <p:spPr>
              <a:xfrm>
                <a:off x="1735777" y="346737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/>
              <p:cNvSpPr>
                <a:spLocks noChangeAspect="1"/>
              </p:cNvSpPr>
              <p:nvPr/>
            </p:nvSpPr>
            <p:spPr>
              <a:xfrm>
                <a:off x="925444" y="346737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607388" y="2669545"/>
                <a:ext cx="3481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  <a:endParaRPr lang="zh-TW" altLang="en-US" sz="1200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06342" y="3364873"/>
                <a:ext cx="3481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  <a:endParaRPr lang="zh-TW" altLang="en-US" sz="1200" dirty="0"/>
              </a:p>
            </p:txBody>
          </p:sp>
        </p:grpSp>
      </p:grpSp>
      <p:grpSp>
        <p:nvGrpSpPr>
          <p:cNvPr id="87" name="群組 86"/>
          <p:cNvGrpSpPr/>
          <p:nvPr/>
        </p:nvGrpSpPr>
        <p:grpSpPr>
          <a:xfrm>
            <a:off x="6081716" y="2736686"/>
            <a:ext cx="5400000" cy="1384629"/>
            <a:chOff x="6395350" y="806162"/>
            <a:chExt cx="5400000" cy="1384629"/>
          </a:xfrm>
        </p:grpSpPr>
        <p:grpSp>
          <p:nvGrpSpPr>
            <p:cNvPr id="69" name="群組 68"/>
            <p:cNvGrpSpPr/>
            <p:nvPr/>
          </p:nvGrpSpPr>
          <p:grpSpPr>
            <a:xfrm>
              <a:off x="6857819" y="931706"/>
              <a:ext cx="4475062" cy="1259085"/>
              <a:chOff x="1989004" y="4717371"/>
              <a:chExt cx="4475062" cy="1259085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2737051" y="4761902"/>
                <a:ext cx="1051215" cy="63415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SISO Demodulator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1" name="直線單箭頭接點 70"/>
              <p:cNvCxnSpPr>
                <a:endCxn id="70" idx="1"/>
              </p:cNvCxnSpPr>
              <p:nvPr/>
            </p:nvCxnSpPr>
            <p:spPr>
              <a:xfrm>
                <a:off x="1989004" y="5078980"/>
                <a:ext cx="74804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矩形 71"/>
                  <p:cNvSpPr/>
                  <p:nvPr/>
                </p:nvSpPr>
                <p:spPr>
                  <a:xfrm>
                    <a:off x="2162091" y="4717371"/>
                    <a:ext cx="382349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3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1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a14:m>
                    <a:r>
                      <a:rPr lang="en-US" altLang="zh-TW" sz="1300" b="1" dirty="0"/>
                      <a:t> </a:t>
                    </a:r>
                    <a:endParaRPr lang="zh-TW" altLang="en-US" sz="1300" b="1" dirty="0"/>
                  </a:p>
                </p:txBody>
              </p:sp>
            </mc:Choice>
            <mc:Fallback xmlns="">
              <p:sp>
                <p:nvSpPr>
                  <p:cNvPr id="72" name="矩形 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2091" y="4717371"/>
                    <a:ext cx="382349" cy="2923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直線單箭頭接點 72"/>
              <p:cNvCxnSpPr>
                <a:stCxn id="70" idx="3"/>
                <a:endCxn id="74" idx="1"/>
              </p:cNvCxnSpPr>
              <p:nvPr/>
            </p:nvCxnSpPr>
            <p:spPr>
              <a:xfrm>
                <a:off x="3788266" y="5078980"/>
                <a:ext cx="87578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矩形 73"/>
              <p:cNvSpPr/>
              <p:nvPr/>
            </p:nvSpPr>
            <p:spPr>
              <a:xfrm>
                <a:off x="4664052" y="4761902"/>
                <a:ext cx="1051215" cy="63415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SISO </a:t>
                </a:r>
              </a:p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矩形 74"/>
                  <p:cNvSpPr/>
                  <p:nvPr/>
                </p:nvSpPr>
                <p:spPr>
                  <a:xfrm>
                    <a:off x="4042604" y="4717371"/>
                    <a:ext cx="364074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3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300" b="1" i="1" dirty="0"/>
                  </a:p>
                </p:txBody>
              </p:sp>
            </mc:Choice>
            <mc:Fallback xmlns="">
              <p:sp>
                <p:nvSpPr>
                  <p:cNvPr id="75" name="矩形 7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604" y="4717371"/>
                    <a:ext cx="364074" cy="2923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直線單箭頭接點 75"/>
              <p:cNvCxnSpPr>
                <a:stCxn id="74" idx="3"/>
              </p:cNvCxnSpPr>
              <p:nvPr/>
            </p:nvCxnSpPr>
            <p:spPr>
              <a:xfrm>
                <a:off x="5715266" y="5078980"/>
                <a:ext cx="748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7" name="群組 76"/>
              <p:cNvGrpSpPr/>
              <p:nvPr/>
            </p:nvGrpSpPr>
            <p:grpSpPr>
              <a:xfrm>
                <a:off x="4136158" y="5796456"/>
                <a:ext cx="180000" cy="180000"/>
                <a:chOff x="3592840" y="5966460"/>
                <a:chExt cx="180000" cy="180000"/>
              </a:xfrm>
            </p:grpSpPr>
            <p:sp>
              <p:nvSpPr>
                <p:cNvPr id="85" name="橢圓 84"/>
                <p:cNvSpPr>
                  <a:spLocks noChangeAspect="1"/>
                </p:cNvSpPr>
                <p:nvPr/>
              </p:nvSpPr>
              <p:spPr>
                <a:xfrm>
                  <a:off x="3592840" y="5966460"/>
                  <a:ext cx="180000" cy="18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86" name="直線接點 85"/>
                <p:cNvCxnSpPr/>
                <p:nvPr/>
              </p:nvCxnSpPr>
              <p:spPr>
                <a:xfrm>
                  <a:off x="3616960" y="6056388"/>
                  <a:ext cx="1296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8" name="直線單箭頭接點 77"/>
              <p:cNvCxnSpPr>
                <a:endCxn id="85" idx="0"/>
              </p:cNvCxnSpPr>
              <p:nvPr/>
            </p:nvCxnSpPr>
            <p:spPr>
              <a:xfrm>
                <a:off x="4226158" y="5078980"/>
                <a:ext cx="0" cy="71747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肘形接點 78"/>
              <p:cNvCxnSpPr>
                <a:stCxn id="74" idx="2"/>
                <a:endCxn id="85" idx="6"/>
              </p:cNvCxnSpPr>
              <p:nvPr/>
            </p:nvCxnSpPr>
            <p:spPr>
              <a:xfrm rot="5400000">
                <a:off x="4507710" y="5204506"/>
                <a:ext cx="490398" cy="873502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肘形接點 79"/>
              <p:cNvCxnSpPr>
                <a:stCxn id="85" idx="2"/>
                <a:endCxn id="70" idx="2"/>
              </p:cNvCxnSpPr>
              <p:nvPr/>
            </p:nvCxnSpPr>
            <p:spPr>
              <a:xfrm rot="10800000">
                <a:off x="3262660" y="5396058"/>
                <a:ext cx="873499" cy="490398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矩形 80"/>
                  <p:cNvSpPr/>
                  <p:nvPr/>
                </p:nvSpPr>
                <p:spPr>
                  <a:xfrm>
                    <a:off x="5898007" y="4717371"/>
                    <a:ext cx="395045" cy="3078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3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13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altLang="zh-TW" sz="1300" b="1" i="1" dirty="0"/>
                      <a:t> </a:t>
                    </a:r>
                    <a:endParaRPr lang="zh-TW" altLang="en-US" sz="1300" b="1" i="1" dirty="0"/>
                  </a:p>
                </p:txBody>
              </p:sp>
            </mc:Choice>
            <mc:Fallback xmlns="">
              <p:sp>
                <p:nvSpPr>
                  <p:cNvPr id="81" name="矩形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007" y="4717371"/>
                    <a:ext cx="395045" cy="3078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矩形 81"/>
                  <p:cNvSpPr/>
                  <p:nvPr/>
                </p:nvSpPr>
                <p:spPr>
                  <a:xfrm>
                    <a:off x="2865069" y="5523244"/>
                    <a:ext cx="394916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3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13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a14:m>
                    <a:r>
                      <a:rPr lang="en-US" altLang="zh-TW" sz="1300" b="1" dirty="0"/>
                      <a:t> </a:t>
                    </a:r>
                    <a:endParaRPr lang="zh-TW" altLang="en-US" sz="1300" b="1" dirty="0"/>
                  </a:p>
                </p:txBody>
              </p:sp>
            </mc:Choice>
            <mc:Fallback xmlns="">
              <p:sp>
                <p:nvSpPr>
                  <p:cNvPr id="82" name="矩形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5069" y="5523244"/>
                    <a:ext cx="394916" cy="2923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矩形 27"/>
            <p:cNvSpPr/>
            <p:nvPr/>
          </p:nvSpPr>
          <p:spPr>
            <a:xfrm>
              <a:off x="6395350" y="806162"/>
              <a:ext cx="5400000" cy="13846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856409" y="1699263"/>
            <a:ext cx="5400000" cy="1524576"/>
            <a:chOff x="328525" y="656706"/>
            <a:chExt cx="5400000" cy="1524576"/>
          </a:xfrm>
        </p:grpSpPr>
        <p:sp>
          <p:nvSpPr>
            <p:cNvPr id="2" name="矩形 1"/>
            <p:cNvSpPr/>
            <p:nvPr/>
          </p:nvSpPr>
          <p:spPr>
            <a:xfrm>
              <a:off x="328525" y="656706"/>
              <a:ext cx="5400000" cy="15245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1995139" y="1392557"/>
                  <a:ext cx="593757" cy="37869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5139" y="1392557"/>
                  <a:ext cx="593757" cy="3786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線單箭頭接點 4"/>
            <p:cNvCxnSpPr>
              <a:endCxn id="16" idx="2"/>
            </p:cNvCxnSpPr>
            <p:nvPr/>
          </p:nvCxnSpPr>
          <p:spPr>
            <a:xfrm>
              <a:off x="961444" y="1050813"/>
              <a:ext cx="6251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肘形接點 6"/>
            <p:cNvCxnSpPr>
              <a:stCxn id="16" idx="4"/>
              <a:endCxn id="3" idx="1"/>
            </p:cNvCxnSpPr>
            <p:nvPr/>
          </p:nvCxnSpPr>
          <p:spPr>
            <a:xfrm rot="16200000" flipH="1">
              <a:off x="1635128" y="1221891"/>
              <a:ext cx="421261" cy="298761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接點 8"/>
            <p:cNvCxnSpPr>
              <a:stCxn id="3" idx="3"/>
            </p:cNvCxnSpPr>
            <p:nvPr/>
          </p:nvCxnSpPr>
          <p:spPr>
            <a:xfrm flipV="1">
              <a:off x="2588896" y="1048861"/>
              <a:ext cx="326222" cy="533042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141156" y="792890"/>
                  <a:ext cx="118622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300" b="1" i="0" smtClean="0">
                            <a:latin typeface="Cambria Math" panose="02040503050406030204" pitchFamily="18" charset="0"/>
                          </a:rPr>
                          <m:t>𝐜</m:t>
                        </m:r>
                      </m:oMath>
                    </m:oMathPara>
                  </a14:m>
                  <a:endParaRPr lang="zh-TW" altLang="en-US" sz="1300" b="1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156" y="792890"/>
                  <a:ext cx="118622" cy="200055"/>
                </a:xfrm>
                <a:prstGeom prst="rect">
                  <a:avLst/>
                </a:prstGeom>
                <a:blipFill>
                  <a:blip r:embed="rId8"/>
                  <a:stretch>
                    <a:fillRect l="-21053" r="-2105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/>
            <p:cNvSpPr/>
            <p:nvPr/>
          </p:nvSpPr>
          <p:spPr>
            <a:xfrm>
              <a:off x="3714749" y="792195"/>
              <a:ext cx="831272" cy="5172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BPSK Mapping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群組 21"/>
            <p:cNvGrpSpPr/>
            <p:nvPr/>
          </p:nvGrpSpPr>
          <p:grpSpPr>
            <a:xfrm>
              <a:off x="1586549" y="940984"/>
              <a:ext cx="219658" cy="219658"/>
              <a:chOff x="5063192" y="4705671"/>
              <a:chExt cx="219658" cy="219658"/>
            </a:xfrm>
            <a:solidFill>
              <a:schemeClr val="bg1"/>
            </a:solidFill>
          </p:grpSpPr>
          <p:sp>
            <p:nvSpPr>
              <p:cNvPr id="16" name="橢圓 15"/>
              <p:cNvSpPr>
                <a:spLocks noChangeAspect="1"/>
              </p:cNvSpPr>
              <p:nvPr/>
            </p:nvSpPr>
            <p:spPr>
              <a:xfrm>
                <a:off x="5063192" y="4705671"/>
                <a:ext cx="219658" cy="21965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9" name="直線接點 18"/>
              <p:cNvCxnSpPr>
                <a:stCxn id="16" idx="2"/>
              </p:cNvCxnSpPr>
              <p:nvPr/>
            </p:nvCxnSpPr>
            <p:spPr>
              <a:xfrm>
                <a:off x="5063192" y="4815500"/>
                <a:ext cx="219658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/>
              <p:cNvCxnSpPr>
                <a:stCxn id="16" idx="0"/>
              </p:cNvCxnSpPr>
              <p:nvPr/>
            </p:nvCxnSpPr>
            <p:spPr>
              <a:xfrm>
                <a:off x="5173021" y="4705671"/>
                <a:ext cx="0" cy="21965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直線單箭頭接點 30"/>
            <p:cNvCxnSpPr>
              <a:stCxn id="13" idx="3"/>
            </p:cNvCxnSpPr>
            <p:nvPr/>
          </p:nvCxnSpPr>
          <p:spPr>
            <a:xfrm>
              <a:off x="4546021" y="1050813"/>
              <a:ext cx="5496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/>
                <p:cNvSpPr txBox="1"/>
                <p:nvPr/>
              </p:nvSpPr>
              <p:spPr>
                <a:xfrm>
                  <a:off x="4739987" y="792889"/>
                  <a:ext cx="126638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3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zh-TW" altLang="en-US" sz="1300" b="1" dirty="0"/>
                </a:p>
              </p:txBody>
            </p:sp>
          </mc:Choice>
          <mc:Fallback xmlns="">
            <p:sp>
              <p:nvSpPr>
                <p:cNvPr id="35" name="文字方塊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987" y="792889"/>
                  <a:ext cx="126638" cy="200055"/>
                </a:xfrm>
                <a:prstGeom prst="rect">
                  <a:avLst/>
                </a:prstGeom>
                <a:blipFill>
                  <a:blip r:embed="rId9"/>
                  <a:stretch>
                    <a:fillRect l="-19048" r="-142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線單箭頭接點 22"/>
            <p:cNvCxnSpPr>
              <a:stCxn id="16" idx="6"/>
              <a:endCxn id="13" idx="1"/>
            </p:cNvCxnSpPr>
            <p:nvPr/>
          </p:nvCxnSpPr>
          <p:spPr>
            <a:xfrm>
              <a:off x="1806207" y="1050813"/>
              <a:ext cx="190854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/>
                <p:cNvSpPr txBox="1"/>
                <p:nvPr/>
              </p:nvSpPr>
              <p:spPr>
                <a:xfrm>
                  <a:off x="3345414" y="788215"/>
                  <a:ext cx="175369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13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300" b="1" smtClean="0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p>
                          <m:r>
                            <a:rPr lang="en-US" altLang="zh-TW" sz="13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zh-TW" sz="1300" b="1" dirty="0"/>
                    <a:t> </a:t>
                  </a:r>
                  <a:endParaRPr lang="zh-TW" altLang="en-US" sz="1300" b="1" dirty="0"/>
                </a:p>
              </p:txBody>
            </p:sp>
          </mc:Choice>
          <mc:Fallback xmlns="">
            <p:sp>
              <p:nvSpPr>
                <p:cNvPr id="101" name="文字方塊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414" y="788215"/>
                  <a:ext cx="175369" cy="200055"/>
                </a:xfrm>
                <a:prstGeom prst="rect">
                  <a:avLst/>
                </a:prstGeom>
                <a:blipFill>
                  <a:blip r:embed="rId10"/>
                  <a:stretch>
                    <a:fillRect l="-241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1417696" y="788215"/>
              <a:ext cx="1769800" cy="111950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796528" y="1903352"/>
              <a:ext cx="990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Accumulator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909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群組 123"/>
          <p:cNvGrpSpPr/>
          <p:nvPr/>
        </p:nvGrpSpPr>
        <p:grpSpPr>
          <a:xfrm>
            <a:off x="680129" y="2069543"/>
            <a:ext cx="5400000" cy="2718915"/>
            <a:chOff x="6191050" y="2355834"/>
            <a:chExt cx="5400000" cy="2718915"/>
          </a:xfrm>
        </p:grpSpPr>
        <p:sp>
          <p:nvSpPr>
            <p:cNvPr id="174" name="矩形 173"/>
            <p:cNvSpPr/>
            <p:nvPr/>
          </p:nvSpPr>
          <p:spPr>
            <a:xfrm>
              <a:off x="6191050" y="2372343"/>
              <a:ext cx="5400000" cy="26967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3" name="群組 122"/>
            <p:cNvGrpSpPr/>
            <p:nvPr/>
          </p:nvGrpSpPr>
          <p:grpSpPr>
            <a:xfrm>
              <a:off x="6449593" y="2355834"/>
              <a:ext cx="4882913" cy="2718915"/>
              <a:chOff x="6417477" y="2355834"/>
              <a:chExt cx="4882913" cy="27189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文字方塊 176"/>
                  <p:cNvSpPr txBox="1"/>
                  <p:nvPr/>
                </p:nvSpPr>
                <p:spPr>
                  <a:xfrm flipH="1">
                    <a:off x="6985534" y="4181751"/>
                    <a:ext cx="49346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𝐫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TW" altLang="en-US" sz="1200" dirty="0"/>
                  </a:p>
                </p:txBody>
              </p:sp>
            </mc:Choice>
            <mc:Fallback xmlns="">
              <p:sp>
                <p:nvSpPr>
                  <p:cNvPr id="177" name="文字方塊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85534" y="4181751"/>
                    <a:ext cx="49346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652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8" name="矩形 177"/>
              <p:cNvSpPr/>
              <p:nvPr/>
            </p:nvSpPr>
            <p:spPr>
              <a:xfrm>
                <a:off x="9639613" y="4320493"/>
                <a:ext cx="518400" cy="3132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A/D</a:t>
                </a:r>
                <a:endParaRPr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矩形 178"/>
                  <p:cNvSpPr/>
                  <p:nvPr/>
                </p:nvSpPr>
                <p:spPr>
                  <a:xfrm>
                    <a:off x="8517169" y="4321437"/>
                    <a:ext cx="518400" cy="3132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1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9" name="矩形 1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7169" y="4321437"/>
                    <a:ext cx="518400" cy="31320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文字方塊 179"/>
                  <p:cNvSpPr txBox="1"/>
                  <p:nvPr/>
                </p:nvSpPr>
                <p:spPr>
                  <a:xfrm>
                    <a:off x="6417477" y="4284864"/>
                    <a:ext cx="347836" cy="2955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80" name="文字方塊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7477" y="4284864"/>
                    <a:ext cx="347836" cy="29550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0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1" name="矩形 180"/>
              <p:cNvSpPr/>
              <p:nvPr/>
            </p:nvSpPr>
            <p:spPr>
              <a:xfrm>
                <a:off x="10635931" y="2483659"/>
                <a:ext cx="664459" cy="25249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矩形 181"/>
                  <p:cNvSpPr/>
                  <p:nvPr/>
                </p:nvSpPr>
                <p:spPr>
                  <a:xfrm>
                    <a:off x="7523253" y="2487638"/>
                    <a:ext cx="391256" cy="30813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↑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zh-TW" altLang="en-US" sz="11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2" name="矩形 1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3253" y="2487638"/>
                    <a:ext cx="391256" cy="30813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矩形 182"/>
                  <p:cNvSpPr/>
                  <p:nvPr/>
                </p:nvSpPr>
                <p:spPr>
                  <a:xfrm>
                    <a:off x="8078573" y="2483659"/>
                    <a:ext cx="517752" cy="31210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TW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1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3" name="矩形 1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8573" y="2483659"/>
                    <a:ext cx="517752" cy="31210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4" name="矩形 183"/>
              <p:cNvSpPr/>
              <p:nvPr/>
            </p:nvSpPr>
            <p:spPr>
              <a:xfrm>
                <a:off x="8756115" y="2483659"/>
                <a:ext cx="518400" cy="31210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D/A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5" name="直線單箭頭接點 184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7914509" y="2639714"/>
                <a:ext cx="164064" cy="198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單箭頭接點 185"/>
              <p:cNvCxnSpPr>
                <a:stCxn id="183" idx="3"/>
                <a:endCxn id="184" idx="1"/>
              </p:cNvCxnSpPr>
              <p:nvPr/>
            </p:nvCxnSpPr>
            <p:spPr>
              <a:xfrm>
                <a:off x="8596325" y="2639714"/>
                <a:ext cx="15979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矩形 186"/>
                  <p:cNvSpPr/>
                  <p:nvPr/>
                </p:nvSpPr>
                <p:spPr>
                  <a:xfrm>
                    <a:off x="9759574" y="2483660"/>
                    <a:ext cx="391256" cy="31083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TW" alt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7" name="矩形 1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9574" y="2483660"/>
                    <a:ext cx="391256" cy="31083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8" name="直線單箭頭接點 187"/>
              <p:cNvCxnSpPr/>
              <p:nvPr/>
            </p:nvCxnSpPr>
            <p:spPr>
              <a:xfrm flipV="1">
                <a:off x="9269752" y="2634951"/>
                <a:ext cx="478620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文字方塊 188"/>
                  <p:cNvSpPr txBox="1"/>
                  <p:nvPr/>
                </p:nvSpPr>
                <p:spPr>
                  <a:xfrm>
                    <a:off x="7074887" y="2365993"/>
                    <a:ext cx="50080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100" dirty="0"/>
                  </a:p>
                </p:txBody>
              </p:sp>
            </mc:Choice>
            <mc:Fallback xmlns="">
              <p:sp>
                <p:nvSpPr>
                  <p:cNvPr id="189" name="文字方塊 1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4887" y="2365993"/>
                    <a:ext cx="500809" cy="2616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0" name="文字方塊 189"/>
              <p:cNvSpPr txBox="1"/>
              <p:nvPr/>
            </p:nvSpPr>
            <p:spPr>
              <a:xfrm>
                <a:off x="7994251" y="3499214"/>
                <a:ext cx="7144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5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Tx Filtering</a:t>
                </a:r>
                <a:endParaRPr lang="zh-TW" altLang="en-US" sz="105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文字方塊 190"/>
              <p:cNvSpPr txBox="1"/>
              <p:nvPr/>
            </p:nvSpPr>
            <p:spPr>
              <a:xfrm>
                <a:off x="9634850" y="3504082"/>
                <a:ext cx="6334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5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Timing Drifts</a:t>
                </a:r>
                <a:endParaRPr lang="zh-TW" altLang="en-US" sz="105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文字方塊 191"/>
                  <p:cNvSpPr txBox="1"/>
                  <p:nvPr/>
                </p:nvSpPr>
                <p:spPr>
                  <a:xfrm>
                    <a:off x="9269752" y="2355834"/>
                    <a:ext cx="489822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100" dirty="0"/>
                  </a:p>
                </p:txBody>
              </p:sp>
            </mc:Choice>
            <mc:Fallback xmlns="">
              <p:sp>
                <p:nvSpPr>
                  <p:cNvPr id="192" name="文字方塊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752" y="2355834"/>
                    <a:ext cx="489822" cy="2616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直線單箭頭接點 192"/>
              <p:cNvCxnSpPr>
                <a:endCxn id="182" idx="1"/>
              </p:cNvCxnSpPr>
              <p:nvPr/>
            </p:nvCxnSpPr>
            <p:spPr>
              <a:xfrm>
                <a:off x="6906418" y="2641703"/>
                <a:ext cx="61683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文字方塊 193"/>
                  <p:cNvSpPr txBox="1"/>
                  <p:nvPr/>
                </p:nvSpPr>
                <p:spPr>
                  <a:xfrm>
                    <a:off x="7048882" y="2884471"/>
                    <a:ext cx="9618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1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zh-TW" altLang="en-US" sz="14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4" name="文字方塊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8882" y="2884471"/>
                    <a:ext cx="96180" cy="21544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43750" r="-43750" b="-555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5" name="直線單箭頭接點 194"/>
              <p:cNvCxnSpPr>
                <a:stCxn id="187" idx="3"/>
              </p:cNvCxnSpPr>
              <p:nvPr/>
            </p:nvCxnSpPr>
            <p:spPr>
              <a:xfrm>
                <a:off x="10150830" y="2639075"/>
                <a:ext cx="48510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矩形 195"/>
                  <p:cNvSpPr/>
                  <p:nvPr/>
                </p:nvSpPr>
                <p:spPr>
                  <a:xfrm>
                    <a:off x="7523253" y="3175740"/>
                    <a:ext cx="391256" cy="30813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↑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zh-TW" altLang="en-US" sz="11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6" name="矩形 1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3253" y="3175740"/>
                    <a:ext cx="391256" cy="30813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矩形 196"/>
                  <p:cNvSpPr/>
                  <p:nvPr/>
                </p:nvSpPr>
                <p:spPr>
                  <a:xfrm>
                    <a:off x="8078573" y="3171761"/>
                    <a:ext cx="518400" cy="31210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TW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1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7" name="矩形 19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8573" y="3171761"/>
                    <a:ext cx="518400" cy="31210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8" name="矩形 197"/>
              <p:cNvSpPr/>
              <p:nvPr/>
            </p:nvSpPr>
            <p:spPr>
              <a:xfrm>
                <a:off x="8756115" y="3171761"/>
                <a:ext cx="518400" cy="31210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D/A</a:t>
                </a:r>
                <a:endParaRPr lang="zh-TW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9" name="直線單箭頭接點 198"/>
              <p:cNvCxnSpPr>
                <a:stCxn id="196" idx="3"/>
                <a:endCxn id="197" idx="1"/>
              </p:cNvCxnSpPr>
              <p:nvPr/>
            </p:nvCxnSpPr>
            <p:spPr>
              <a:xfrm flipV="1">
                <a:off x="7914509" y="3327816"/>
                <a:ext cx="164064" cy="198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直線單箭頭接點 199"/>
              <p:cNvCxnSpPr>
                <a:stCxn id="197" idx="3"/>
                <a:endCxn id="198" idx="1"/>
              </p:cNvCxnSpPr>
              <p:nvPr/>
            </p:nvCxnSpPr>
            <p:spPr>
              <a:xfrm>
                <a:off x="8596973" y="3327816"/>
                <a:ext cx="15914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矩形 200"/>
                  <p:cNvSpPr/>
                  <p:nvPr/>
                </p:nvSpPr>
                <p:spPr>
                  <a:xfrm>
                    <a:off x="9759574" y="3171762"/>
                    <a:ext cx="391256" cy="31083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TW" alt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1" name="矩形 2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9574" y="3171762"/>
                    <a:ext cx="391256" cy="31083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2" name="直線單箭頭接點 201"/>
              <p:cNvCxnSpPr/>
              <p:nvPr/>
            </p:nvCxnSpPr>
            <p:spPr>
              <a:xfrm flipV="1">
                <a:off x="9269752" y="3322414"/>
                <a:ext cx="489822" cy="64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202"/>
              <p:cNvCxnSpPr>
                <a:endCxn id="196" idx="1"/>
              </p:cNvCxnSpPr>
              <p:nvPr/>
            </p:nvCxnSpPr>
            <p:spPr>
              <a:xfrm>
                <a:off x="6906418" y="3329805"/>
                <a:ext cx="61683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線單箭頭接點 203"/>
              <p:cNvCxnSpPr>
                <a:stCxn id="201" idx="3"/>
              </p:cNvCxnSpPr>
              <p:nvPr/>
            </p:nvCxnSpPr>
            <p:spPr>
              <a:xfrm>
                <a:off x="10150830" y="3327177"/>
                <a:ext cx="48510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文字方塊 204"/>
                  <p:cNvSpPr txBox="1"/>
                  <p:nvPr/>
                </p:nvSpPr>
                <p:spPr>
                  <a:xfrm>
                    <a:off x="7079649" y="3047990"/>
                    <a:ext cx="50080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1100" dirty="0"/>
                  </a:p>
                </p:txBody>
              </p:sp>
            </mc:Choice>
            <mc:Fallback xmlns="">
              <p:sp>
                <p:nvSpPr>
                  <p:cNvPr id="205" name="文字方塊 2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9649" y="3047990"/>
                    <a:ext cx="500809" cy="26161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文字方塊 205"/>
                  <p:cNvSpPr txBox="1"/>
                  <p:nvPr/>
                </p:nvSpPr>
                <p:spPr>
                  <a:xfrm>
                    <a:off x="9269752" y="3037460"/>
                    <a:ext cx="4898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100" dirty="0"/>
                  </a:p>
                </p:txBody>
              </p:sp>
            </mc:Choice>
            <mc:Fallback xmlns="">
              <p:sp>
                <p:nvSpPr>
                  <p:cNvPr id="206" name="文字方塊 2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9752" y="3037460"/>
                    <a:ext cx="489821" cy="26161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7" name="直線單箭頭接點 206"/>
              <p:cNvCxnSpPr>
                <a:endCxn id="178" idx="3"/>
              </p:cNvCxnSpPr>
              <p:nvPr/>
            </p:nvCxnSpPr>
            <p:spPr>
              <a:xfrm flipH="1">
                <a:off x="10158013" y="4477093"/>
                <a:ext cx="47791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207"/>
              <p:cNvCxnSpPr>
                <a:stCxn id="178" idx="1"/>
                <a:endCxn id="179" idx="3"/>
              </p:cNvCxnSpPr>
              <p:nvPr/>
            </p:nvCxnSpPr>
            <p:spPr>
              <a:xfrm flipH="1">
                <a:off x="9035569" y="4477093"/>
                <a:ext cx="604044" cy="9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直線單箭頭接點 208"/>
              <p:cNvCxnSpPr/>
              <p:nvPr/>
            </p:nvCxnSpPr>
            <p:spPr>
              <a:xfrm flipH="1">
                <a:off x="6861968" y="4477093"/>
                <a:ext cx="65589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0" name="橢圓 209"/>
              <p:cNvSpPr/>
              <p:nvPr/>
            </p:nvSpPr>
            <p:spPr>
              <a:xfrm>
                <a:off x="7008715" y="2520926"/>
                <a:ext cx="173303" cy="9144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文字方塊 210"/>
                  <p:cNvSpPr txBox="1"/>
                  <p:nvPr/>
                </p:nvSpPr>
                <p:spPr>
                  <a:xfrm>
                    <a:off x="6768451" y="3418662"/>
                    <a:ext cx="65926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a14:m>
                    <a:r>
                      <a: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users</a:t>
                    </a:r>
                    <a:endParaRPr lang="zh-TW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1" name="文字方塊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8451" y="3418662"/>
                    <a:ext cx="659268" cy="276999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文字方塊 211"/>
                  <p:cNvSpPr txBox="1"/>
                  <p:nvPr/>
                </p:nvSpPr>
                <p:spPr>
                  <a:xfrm>
                    <a:off x="6418260" y="2789626"/>
                    <a:ext cx="347836" cy="2955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12" name="文字方塊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8260" y="2789626"/>
                    <a:ext cx="347836" cy="29550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208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3" name="文字方塊 212"/>
                  <p:cNvSpPr txBox="1"/>
                  <p:nvPr/>
                </p:nvSpPr>
                <p:spPr>
                  <a:xfrm>
                    <a:off x="10163530" y="4194928"/>
                    <a:ext cx="48510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1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1100" dirty="0"/>
                  </a:p>
                </p:txBody>
              </p:sp>
            </mc:Choice>
            <mc:Fallback xmlns="">
              <p:sp>
                <p:nvSpPr>
                  <p:cNvPr id="213" name="文字方塊 2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63530" y="4194928"/>
                    <a:ext cx="485101" cy="26161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矩形 213"/>
                  <p:cNvSpPr/>
                  <p:nvPr/>
                </p:nvSpPr>
                <p:spPr>
                  <a:xfrm>
                    <a:off x="7524211" y="4320493"/>
                    <a:ext cx="395062" cy="3132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↓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zh-TW" altLang="en-US" sz="11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4" name="矩形 2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4211" y="4320493"/>
                    <a:ext cx="395062" cy="31320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5" name="直線單箭頭接點 214"/>
              <p:cNvCxnSpPr>
                <a:stCxn id="179" idx="1"/>
                <a:endCxn id="214" idx="3"/>
              </p:cNvCxnSpPr>
              <p:nvPr/>
            </p:nvCxnSpPr>
            <p:spPr>
              <a:xfrm flipH="1" flipV="1">
                <a:off x="7919273" y="4477093"/>
                <a:ext cx="597896" cy="9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6" name="文字方塊 215"/>
              <p:cNvSpPr txBox="1"/>
              <p:nvPr/>
            </p:nvSpPr>
            <p:spPr>
              <a:xfrm>
                <a:off x="8419144" y="4643862"/>
                <a:ext cx="7144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5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Rx Filtering</a:t>
                </a:r>
                <a:endParaRPr lang="zh-TW" altLang="en-US" sz="105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文字方塊 216"/>
              <p:cNvSpPr txBox="1"/>
              <p:nvPr/>
            </p:nvSpPr>
            <p:spPr>
              <a:xfrm>
                <a:off x="7410668" y="4638222"/>
                <a:ext cx="7274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5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Sampling</a:t>
                </a:r>
                <a:endParaRPr lang="zh-TW" altLang="en-US" sz="105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字方塊 217"/>
              <p:cNvSpPr txBox="1"/>
              <p:nvPr/>
            </p:nvSpPr>
            <p:spPr>
              <a:xfrm>
                <a:off x="7355138" y="3493836"/>
                <a:ext cx="7274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5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Sampling</a:t>
                </a:r>
                <a:endParaRPr lang="zh-TW" altLang="en-US" sz="105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5" name="群組 274"/>
          <p:cNvGrpSpPr/>
          <p:nvPr/>
        </p:nvGrpSpPr>
        <p:grpSpPr>
          <a:xfrm>
            <a:off x="6329797" y="2403080"/>
            <a:ext cx="5400000" cy="2051840"/>
            <a:chOff x="6670473" y="3444141"/>
            <a:chExt cx="5400000" cy="2051840"/>
          </a:xfrm>
        </p:grpSpPr>
        <p:sp>
          <p:nvSpPr>
            <p:cNvPr id="170" name="矩形 169"/>
            <p:cNvSpPr/>
            <p:nvPr/>
          </p:nvSpPr>
          <p:spPr>
            <a:xfrm>
              <a:off x="6670473" y="3448626"/>
              <a:ext cx="5400000" cy="20464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字方塊 171"/>
                <p:cNvSpPr txBox="1"/>
                <p:nvPr/>
              </p:nvSpPr>
              <p:spPr>
                <a:xfrm flipH="1">
                  <a:off x="7545520" y="5039920"/>
                  <a:ext cx="29367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𝐫</m:t>
                        </m:r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72" name="文字方塊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545520" y="5039920"/>
                  <a:ext cx="293670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矩形 174"/>
            <p:cNvSpPr/>
            <p:nvPr/>
          </p:nvSpPr>
          <p:spPr>
            <a:xfrm>
              <a:off x="9615943" y="5181837"/>
              <a:ext cx="518400" cy="313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A/D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8723371" y="5182781"/>
              <a:ext cx="633224" cy="313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Filtering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文字方塊 218"/>
                <p:cNvSpPr txBox="1"/>
                <p:nvPr/>
              </p:nvSpPr>
              <p:spPr>
                <a:xfrm>
                  <a:off x="6897448" y="5146208"/>
                  <a:ext cx="347836" cy="295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9" name="文字方塊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7448" y="5146208"/>
                  <a:ext cx="347836" cy="295506"/>
                </a:xfrm>
                <a:prstGeom prst="rect">
                  <a:avLst/>
                </a:prstGeom>
                <a:blipFill>
                  <a:blip r:embed="rId29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矩形 219"/>
            <p:cNvSpPr/>
            <p:nvPr/>
          </p:nvSpPr>
          <p:spPr>
            <a:xfrm>
              <a:off x="10695520" y="3571966"/>
              <a:ext cx="664459" cy="19230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Access</a:t>
              </a:r>
            </a:p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矩形 220"/>
                <p:cNvSpPr/>
                <p:nvPr/>
              </p:nvSpPr>
              <p:spPr>
                <a:xfrm>
                  <a:off x="8003224" y="3575945"/>
                  <a:ext cx="448412" cy="30813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↑</m:t>
                        </m:r>
                        <m:r>
                          <a:rPr lang="en-US" altLang="zh-TW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oMath>
                    </m:oMathPara>
                  </a14:m>
                  <a:endParaRPr lang="zh-TW" altLang="en-US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1" name="矩形 2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3224" y="3575945"/>
                  <a:ext cx="448412" cy="30813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矩形 221"/>
            <p:cNvSpPr/>
            <p:nvPr/>
          </p:nvSpPr>
          <p:spPr>
            <a:xfrm>
              <a:off x="8722362" y="3571966"/>
              <a:ext cx="632432" cy="312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Filtering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9615943" y="3571966"/>
              <a:ext cx="518400" cy="312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D/A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4" name="直線單箭頭接點 223"/>
            <p:cNvCxnSpPr>
              <a:stCxn id="221" idx="3"/>
              <a:endCxn id="222" idx="1"/>
            </p:cNvCxnSpPr>
            <p:nvPr/>
          </p:nvCxnSpPr>
          <p:spPr>
            <a:xfrm flipV="1">
              <a:off x="8451636" y="3728021"/>
              <a:ext cx="270726" cy="19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線單箭頭接點 224"/>
            <p:cNvCxnSpPr>
              <a:stCxn id="222" idx="3"/>
              <a:endCxn id="223" idx="1"/>
            </p:cNvCxnSpPr>
            <p:nvPr/>
          </p:nvCxnSpPr>
          <p:spPr>
            <a:xfrm>
              <a:off x="9354794" y="3728021"/>
              <a:ext cx="2611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直線單箭頭接點 226"/>
            <p:cNvCxnSpPr>
              <a:stCxn id="223" idx="3"/>
            </p:cNvCxnSpPr>
            <p:nvPr/>
          </p:nvCxnSpPr>
          <p:spPr>
            <a:xfrm>
              <a:off x="10134343" y="3728021"/>
              <a:ext cx="5604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文字方塊 227"/>
                <p:cNvSpPr txBox="1"/>
                <p:nvPr/>
              </p:nvSpPr>
              <p:spPr>
                <a:xfrm>
                  <a:off x="7535806" y="3448625"/>
                  <a:ext cx="50080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100" dirty="0"/>
                </a:p>
              </p:txBody>
            </p:sp>
          </mc:Choice>
          <mc:Fallback xmlns="">
            <p:sp>
              <p:nvSpPr>
                <p:cNvPr id="228" name="文字方塊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806" y="3448625"/>
                  <a:ext cx="500809" cy="26161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文字方塊 230"/>
                <p:cNvSpPr txBox="1"/>
                <p:nvPr/>
              </p:nvSpPr>
              <p:spPr>
                <a:xfrm>
                  <a:off x="10161331" y="3444141"/>
                  <a:ext cx="48982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TW" altLang="en-US" sz="1100" dirty="0"/>
                </a:p>
              </p:txBody>
            </p:sp>
          </mc:Choice>
          <mc:Fallback xmlns="">
            <p:sp>
              <p:nvSpPr>
                <p:cNvPr id="231" name="文字方塊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1331" y="3444141"/>
                  <a:ext cx="489822" cy="26161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2" name="直線單箭頭接點 231"/>
            <p:cNvCxnSpPr/>
            <p:nvPr/>
          </p:nvCxnSpPr>
          <p:spPr>
            <a:xfrm>
              <a:off x="7386389" y="3730010"/>
              <a:ext cx="61683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文字方塊 232"/>
                <p:cNvSpPr txBox="1"/>
                <p:nvPr/>
              </p:nvSpPr>
              <p:spPr>
                <a:xfrm>
                  <a:off x="7481223" y="3972778"/>
                  <a:ext cx="9618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3" name="文字方塊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1223" y="3972778"/>
                  <a:ext cx="96180" cy="215444"/>
                </a:xfrm>
                <a:prstGeom prst="rect">
                  <a:avLst/>
                </a:prstGeom>
                <a:blipFill>
                  <a:blip r:embed="rId33"/>
                  <a:stretch>
                    <a:fillRect l="-43750" r="-43750" b="-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矩形 234"/>
                <p:cNvSpPr/>
                <p:nvPr/>
              </p:nvSpPr>
              <p:spPr>
                <a:xfrm>
                  <a:off x="8003224" y="4264047"/>
                  <a:ext cx="448412" cy="30813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↑</m:t>
                        </m:r>
                        <m:r>
                          <a:rPr lang="en-US" altLang="zh-TW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oMath>
                    </m:oMathPara>
                  </a14:m>
                  <a:endParaRPr lang="zh-TW" altLang="en-US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5" name="矩形 2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3224" y="4264047"/>
                  <a:ext cx="448412" cy="30813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6" name="矩形 235"/>
            <p:cNvSpPr/>
            <p:nvPr/>
          </p:nvSpPr>
          <p:spPr>
            <a:xfrm>
              <a:off x="8722290" y="4260068"/>
              <a:ext cx="633224" cy="312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Filtering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9615943" y="4260068"/>
              <a:ext cx="518400" cy="312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D/A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8" name="直線單箭頭接點 237"/>
            <p:cNvCxnSpPr>
              <a:stCxn id="235" idx="3"/>
              <a:endCxn id="236" idx="1"/>
            </p:cNvCxnSpPr>
            <p:nvPr/>
          </p:nvCxnSpPr>
          <p:spPr>
            <a:xfrm flipV="1">
              <a:off x="8451636" y="4416123"/>
              <a:ext cx="270654" cy="19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直線單箭頭接點 238"/>
            <p:cNvCxnSpPr>
              <a:stCxn id="236" idx="3"/>
              <a:endCxn id="237" idx="1"/>
            </p:cNvCxnSpPr>
            <p:nvPr/>
          </p:nvCxnSpPr>
          <p:spPr>
            <a:xfrm>
              <a:off x="9355514" y="4416123"/>
              <a:ext cx="2604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線單箭頭接點 240"/>
            <p:cNvCxnSpPr>
              <a:stCxn id="237" idx="3"/>
            </p:cNvCxnSpPr>
            <p:nvPr/>
          </p:nvCxnSpPr>
          <p:spPr>
            <a:xfrm>
              <a:off x="10134343" y="4416123"/>
              <a:ext cx="5604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線單箭頭接點 241"/>
            <p:cNvCxnSpPr/>
            <p:nvPr/>
          </p:nvCxnSpPr>
          <p:spPr>
            <a:xfrm>
              <a:off x="7386389" y="4418112"/>
              <a:ext cx="61683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字方塊 243"/>
                <p:cNvSpPr txBox="1"/>
                <p:nvPr/>
              </p:nvSpPr>
              <p:spPr>
                <a:xfrm>
                  <a:off x="7535805" y="4137885"/>
                  <a:ext cx="50080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zh-TW" altLang="en-US" sz="1100" dirty="0"/>
                </a:p>
              </p:txBody>
            </p:sp>
          </mc:Choice>
          <mc:Fallback xmlns="">
            <p:sp>
              <p:nvSpPr>
                <p:cNvPr id="244" name="文字方塊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805" y="4137885"/>
                  <a:ext cx="500809" cy="26161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字方塊 244"/>
                <p:cNvSpPr txBox="1"/>
                <p:nvPr/>
              </p:nvSpPr>
              <p:spPr>
                <a:xfrm>
                  <a:off x="10153711" y="4133705"/>
                  <a:ext cx="4898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1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TW" altLang="en-US" sz="1100" dirty="0"/>
                </a:p>
              </p:txBody>
            </p:sp>
          </mc:Choice>
          <mc:Fallback xmlns="">
            <p:sp>
              <p:nvSpPr>
                <p:cNvPr id="245" name="文字方塊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3711" y="4133705"/>
                  <a:ext cx="489821" cy="26161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直線單箭頭接點 245"/>
            <p:cNvCxnSpPr>
              <a:endCxn id="175" idx="3"/>
            </p:cNvCxnSpPr>
            <p:nvPr/>
          </p:nvCxnSpPr>
          <p:spPr>
            <a:xfrm flipH="1">
              <a:off x="10134343" y="5338437"/>
              <a:ext cx="54640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直線單箭頭接點 246"/>
            <p:cNvCxnSpPr>
              <a:stCxn id="175" idx="1"/>
              <a:endCxn id="176" idx="3"/>
            </p:cNvCxnSpPr>
            <p:nvPr/>
          </p:nvCxnSpPr>
          <p:spPr>
            <a:xfrm flipH="1">
              <a:off x="9356595" y="5338437"/>
              <a:ext cx="259348" cy="9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直線單箭頭接點 247"/>
            <p:cNvCxnSpPr/>
            <p:nvPr/>
          </p:nvCxnSpPr>
          <p:spPr>
            <a:xfrm flipH="1">
              <a:off x="7341939" y="5338437"/>
              <a:ext cx="6558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7436293" y="3609233"/>
              <a:ext cx="173303" cy="91440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249"/>
                <p:cNvSpPr txBox="1"/>
                <p:nvPr/>
              </p:nvSpPr>
              <p:spPr>
                <a:xfrm>
                  <a:off x="7205561" y="4506969"/>
                  <a:ext cx="6592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a14:m>
                  <a:r>
                    <a:rPr lang="zh-TW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users</a:t>
                  </a:r>
                  <a:endParaRPr lang="zh-TW" altLang="en-US" sz="12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0" name="文字方塊 2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561" y="4506969"/>
                  <a:ext cx="659268" cy="276999"/>
                </a:xfrm>
                <a:prstGeom prst="rect">
                  <a:avLst/>
                </a:prstGeom>
                <a:blipFill>
                  <a:blip r:embed="rId3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文字方塊 250"/>
                <p:cNvSpPr txBox="1"/>
                <p:nvPr/>
              </p:nvSpPr>
              <p:spPr>
                <a:xfrm>
                  <a:off x="6898231" y="3892222"/>
                  <a:ext cx="347836" cy="295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51" name="文字方塊 2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231" y="3892222"/>
                  <a:ext cx="347836" cy="295506"/>
                </a:xfrm>
                <a:prstGeom prst="rect">
                  <a:avLst/>
                </a:prstGeom>
                <a:blipFill>
                  <a:blip r:embed="rId37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文字方塊 251"/>
                <p:cNvSpPr txBox="1"/>
                <p:nvPr/>
              </p:nvSpPr>
              <p:spPr>
                <a:xfrm>
                  <a:off x="10199392" y="5053097"/>
                  <a:ext cx="48317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TW" altLang="en-US" sz="1100" dirty="0"/>
                </a:p>
              </p:txBody>
            </p:sp>
          </mc:Choice>
          <mc:Fallback xmlns="">
            <p:sp>
              <p:nvSpPr>
                <p:cNvPr id="252" name="文字方塊 2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9392" y="5053097"/>
                  <a:ext cx="483170" cy="26161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矩形 252"/>
                <p:cNvSpPr/>
                <p:nvPr/>
              </p:nvSpPr>
              <p:spPr>
                <a:xfrm>
                  <a:off x="8003626" y="5181837"/>
                  <a:ext cx="452774" cy="3132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↓</m:t>
                        </m:r>
                        <m:r>
                          <a:rPr lang="en-US" altLang="zh-TW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oMath>
                    </m:oMathPara>
                  </a14:m>
                  <a:endParaRPr lang="zh-TW" altLang="en-US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3" name="矩形 2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3626" y="5181837"/>
                  <a:ext cx="452774" cy="31320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4" name="直線單箭頭接點 253"/>
            <p:cNvCxnSpPr>
              <a:stCxn id="176" idx="1"/>
              <a:endCxn id="253" idx="3"/>
            </p:cNvCxnSpPr>
            <p:nvPr/>
          </p:nvCxnSpPr>
          <p:spPr>
            <a:xfrm flipH="1" flipV="1">
              <a:off x="8456400" y="5338437"/>
              <a:ext cx="266971" cy="9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5900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群組 200"/>
          <p:cNvGrpSpPr/>
          <p:nvPr/>
        </p:nvGrpSpPr>
        <p:grpSpPr>
          <a:xfrm>
            <a:off x="2921817" y="1102667"/>
            <a:ext cx="6348367" cy="4652666"/>
            <a:chOff x="2930357" y="992062"/>
            <a:chExt cx="6348367" cy="4652666"/>
          </a:xfrm>
        </p:grpSpPr>
        <p:cxnSp>
          <p:nvCxnSpPr>
            <p:cNvPr id="14" name="直線接點 13"/>
            <p:cNvCxnSpPr>
              <a:stCxn id="90" idx="6"/>
            </p:cNvCxnSpPr>
            <p:nvPr/>
          </p:nvCxnSpPr>
          <p:spPr>
            <a:xfrm>
              <a:off x="4119128" y="1177131"/>
              <a:ext cx="1955655" cy="484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91" idx="6"/>
            </p:cNvCxnSpPr>
            <p:nvPr/>
          </p:nvCxnSpPr>
          <p:spPr>
            <a:xfrm flipV="1">
              <a:off x="4119128" y="1661429"/>
              <a:ext cx="1955655" cy="641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84" idx="6"/>
            </p:cNvCxnSpPr>
            <p:nvPr/>
          </p:nvCxnSpPr>
          <p:spPr>
            <a:xfrm flipV="1">
              <a:off x="4119128" y="1665399"/>
              <a:ext cx="1963018" cy="7654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85" idx="6"/>
            </p:cNvCxnSpPr>
            <p:nvPr/>
          </p:nvCxnSpPr>
          <p:spPr>
            <a:xfrm flipV="1">
              <a:off x="4119128" y="1665399"/>
              <a:ext cx="1963018" cy="13139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endCxn id="78" idx="1"/>
            </p:cNvCxnSpPr>
            <p:nvPr/>
          </p:nvCxnSpPr>
          <p:spPr>
            <a:xfrm flipV="1">
              <a:off x="6075980" y="1459387"/>
              <a:ext cx="1967008" cy="2065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endCxn id="79" idx="1"/>
            </p:cNvCxnSpPr>
            <p:nvPr/>
          </p:nvCxnSpPr>
          <p:spPr>
            <a:xfrm>
              <a:off x="6078466" y="1666991"/>
              <a:ext cx="1964522" cy="3408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endCxn id="72" idx="1"/>
            </p:cNvCxnSpPr>
            <p:nvPr/>
          </p:nvCxnSpPr>
          <p:spPr>
            <a:xfrm>
              <a:off x="6078464" y="1667783"/>
              <a:ext cx="1964523" cy="13812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endCxn id="73" idx="1"/>
            </p:cNvCxnSpPr>
            <p:nvPr/>
          </p:nvCxnSpPr>
          <p:spPr>
            <a:xfrm>
              <a:off x="6075978" y="1666582"/>
              <a:ext cx="1967009" cy="193094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87" idx="6"/>
            </p:cNvCxnSpPr>
            <p:nvPr/>
          </p:nvCxnSpPr>
          <p:spPr>
            <a:xfrm flipV="1">
              <a:off x="4119128" y="2754856"/>
              <a:ext cx="1954375" cy="927833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88" idx="6"/>
            </p:cNvCxnSpPr>
            <p:nvPr/>
          </p:nvCxnSpPr>
          <p:spPr>
            <a:xfrm flipV="1">
              <a:off x="4119128" y="2754175"/>
              <a:ext cx="1954375" cy="1476988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endCxn id="78" idx="1"/>
            </p:cNvCxnSpPr>
            <p:nvPr/>
          </p:nvCxnSpPr>
          <p:spPr>
            <a:xfrm flipV="1">
              <a:off x="6078464" y="1459387"/>
              <a:ext cx="1964524" cy="1294097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endCxn id="79" idx="1"/>
            </p:cNvCxnSpPr>
            <p:nvPr/>
          </p:nvCxnSpPr>
          <p:spPr>
            <a:xfrm flipV="1">
              <a:off x="6082146" y="2007861"/>
              <a:ext cx="1960842" cy="746302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endCxn id="72" idx="1"/>
            </p:cNvCxnSpPr>
            <p:nvPr/>
          </p:nvCxnSpPr>
          <p:spPr>
            <a:xfrm>
              <a:off x="6082146" y="2753484"/>
              <a:ext cx="1960841" cy="295573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endCxn id="73" idx="1"/>
            </p:cNvCxnSpPr>
            <p:nvPr/>
          </p:nvCxnSpPr>
          <p:spPr>
            <a:xfrm>
              <a:off x="6073503" y="2753484"/>
              <a:ext cx="1969484" cy="844047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>
              <a:stCxn id="87" idx="6"/>
            </p:cNvCxnSpPr>
            <p:nvPr/>
          </p:nvCxnSpPr>
          <p:spPr>
            <a:xfrm>
              <a:off x="4119128" y="3682689"/>
              <a:ext cx="1963018" cy="154883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88" idx="6"/>
            </p:cNvCxnSpPr>
            <p:nvPr/>
          </p:nvCxnSpPr>
          <p:spPr>
            <a:xfrm flipV="1">
              <a:off x="4119128" y="3844689"/>
              <a:ext cx="1954375" cy="386474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>
              <a:endCxn id="75" idx="1"/>
            </p:cNvCxnSpPr>
            <p:nvPr/>
          </p:nvCxnSpPr>
          <p:spPr>
            <a:xfrm>
              <a:off x="6078464" y="3837572"/>
              <a:ext cx="1964524" cy="800887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endCxn id="76" idx="1"/>
            </p:cNvCxnSpPr>
            <p:nvPr/>
          </p:nvCxnSpPr>
          <p:spPr>
            <a:xfrm>
              <a:off x="6078462" y="3844689"/>
              <a:ext cx="1964526" cy="1342244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81" idx="6"/>
            </p:cNvCxnSpPr>
            <p:nvPr/>
          </p:nvCxnSpPr>
          <p:spPr>
            <a:xfrm flipV="1">
              <a:off x="4119128" y="4927230"/>
              <a:ext cx="1963018" cy="7024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>
              <a:stCxn id="82" idx="6"/>
            </p:cNvCxnSpPr>
            <p:nvPr/>
          </p:nvCxnSpPr>
          <p:spPr>
            <a:xfrm flipV="1">
              <a:off x="4119128" y="4930742"/>
              <a:ext cx="1954375" cy="55198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>
              <a:endCxn id="75" idx="1"/>
            </p:cNvCxnSpPr>
            <p:nvPr/>
          </p:nvCxnSpPr>
          <p:spPr>
            <a:xfrm flipV="1">
              <a:off x="6078462" y="4638459"/>
              <a:ext cx="1964526" cy="288771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>
              <a:endCxn id="76" idx="1"/>
            </p:cNvCxnSpPr>
            <p:nvPr/>
          </p:nvCxnSpPr>
          <p:spPr>
            <a:xfrm>
              <a:off x="6082146" y="4930742"/>
              <a:ext cx="1960842" cy="256191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4289443" y="99206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289443" y="146205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4289443" y="2063849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4289443" y="251950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283811" y="328577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4283811" y="3742296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4474472" y="346522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473877" y="388523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283811" y="466695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4286791" y="5136141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7588089" y="123835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588089" y="170504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450872" y="148580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450872" y="192237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7588079" y="253873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7588079" y="298434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7451432" y="272147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7453052" y="313117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7588649" y="4249549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7588649" y="4688816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7450872" y="445435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7450872" y="487505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群組 111"/>
            <p:cNvGrpSpPr/>
            <p:nvPr/>
          </p:nvGrpSpPr>
          <p:grpSpPr>
            <a:xfrm>
              <a:off x="8042988" y="1297387"/>
              <a:ext cx="324000" cy="872474"/>
              <a:chOff x="6497409" y="1387691"/>
              <a:chExt cx="324000" cy="872474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6497409" y="138769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6497409" y="1936165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8042988" y="1587136"/>
                  <a:ext cx="430887" cy="292708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80" name="文字方塊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2988" y="1587136"/>
                  <a:ext cx="430887" cy="29270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群組 113"/>
            <p:cNvGrpSpPr/>
            <p:nvPr/>
          </p:nvGrpSpPr>
          <p:grpSpPr>
            <a:xfrm>
              <a:off x="8042988" y="4476459"/>
              <a:ext cx="430887" cy="872474"/>
              <a:chOff x="6497409" y="4566763"/>
              <a:chExt cx="430887" cy="872474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6497409" y="4566763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497409" y="5115237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字方塊 76"/>
                  <p:cNvSpPr txBox="1"/>
                  <p:nvPr/>
                </p:nvSpPr>
                <p:spPr>
                  <a:xfrm>
                    <a:off x="6497409" y="4856512"/>
                    <a:ext cx="430887" cy="292708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77" name="文字方塊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7409" y="4856512"/>
                    <a:ext cx="430887" cy="2927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3" name="群組 112"/>
            <p:cNvGrpSpPr/>
            <p:nvPr/>
          </p:nvGrpSpPr>
          <p:grpSpPr>
            <a:xfrm>
              <a:off x="8042987" y="2887057"/>
              <a:ext cx="430887" cy="872474"/>
              <a:chOff x="6497408" y="2977361"/>
              <a:chExt cx="430887" cy="872474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6497408" y="297736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6497408" y="3525835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字方塊 73"/>
                  <p:cNvSpPr txBox="1"/>
                  <p:nvPr/>
                </p:nvSpPr>
                <p:spPr>
                  <a:xfrm>
                    <a:off x="6497408" y="3267110"/>
                    <a:ext cx="430887" cy="292708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74" name="文字方塊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7408" y="3267110"/>
                    <a:ext cx="430887" cy="2927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右大括弧 57"/>
            <p:cNvSpPr/>
            <p:nvPr/>
          </p:nvSpPr>
          <p:spPr>
            <a:xfrm>
              <a:off x="8504798" y="1339131"/>
              <a:ext cx="111442" cy="786632"/>
            </a:xfrm>
            <a:prstGeom prst="rightBrace">
              <a:avLst>
                <a:gd name="adj1" fmla="val 5280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8675738" y="1579322"/>
                  <a:ext cx="6029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0.4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zh-TW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5738" y="1579322"/>
                  <a:ext cx="60298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030" t="-3922" b="-196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/>
                <p:cNvSpPr txBox="1"/>
                <p:nvPr/>
              </p:nvSpPr>
              <p:spPr>
                <a:xfrm>
                  <a:off x="8675738" y="3170456"/>
                  <a:ext cx="6029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0.1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zh-TW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字方塊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5738" y="3170456"/>
                  <a:ext cx="602986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030" t="-3922" b="-196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8675738" y="4752348"/>
                  <a:ext cx="6029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zh-TW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5738" y="4752348"/>
                  <a:ext cx="602986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030" t="-4000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/>
                <p:cNvSpPr txBox="1"/>
                <p:nvPr/>
              </p:nvSpPr>
              <p:spPr>
                <a:xfrm>
                  <a:off x="2957678" y="1311304"/>
                  <a:ext cx="6029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zh-TW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字方塊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678" y="1311304"/>
                  <a:ext cx="602986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030" t="-3922" b="-196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/>
                <p:cNvSpPr txBox="1"/>
                <p:nvPr/>
              </p:nvSpPr>
              <p:spPr>
                <a:xfrm>
                  <a:off x="2957678" y="2563818"/>
                  <a:ext cx="6029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0.3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zh-TW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文字方塊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678" y="2563818"/>
                  <a:ext cx="602986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3030" t="-4000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/>
                <p:cNvSpPr txBox="1"/>
                <p:nvPr/>
              </p:nvSpPr>
              <p:spPr>
                <a:xfrm>
                  <a:off x="2949842" y="3813157"/>
                  <a:ext cx="6029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zh-TW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文字方塊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842" y="3813157"/>
                  <a:ext cx="602986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030" t="-4000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1" name="群組 110"/>
            <p:cNvGrpSpPr/>
            <p:nvPr/>
          </p:nvGrpSpPr>
          <p:grpSpPr>
            <a:xfrm>
              <a:off x="3791196" y="1015131"/>
              <a:ext cx="430887" cy="4629597"/>
              <a:chOff x="2315467" y="1124116"/>
              <a:chExt cx="430887" cy="4629597"/>
            </a:xfrm>
          </p:grpSpPr>
          <p:grpSp>
            <p:nvGrpSpPr>
              <p:cNvPr id="107" name="群組 106"/>
              <p:cNvGrpSpPr/>
              <p:nvPr/>
            </p:nvGrpSpPr>
            <p:grpSpPr>
              <a:xfrm>
                <a:off x="2319399" y="1124116"/>
                <a:ext cx="324000" cy="872474"/>
                <a:chOff x="2319399" y="1124116"/>
                <a:chExt cx="324000" cy="872474"/>
              </a:xfrm>
            </p:grpSpPr>
            <p:sp>
              <p:nvSpPr>
                <p:cNvPr id="90" name="橢圓 89"/>
                <p:cNvSpPr/>
                <p:nvPr/>
              </p:nvSpPr>
              <p:spPr>
                <a:xfrm>
                  <a:off x="2319399" y="1124116"/>
                  <a:ext cx="324000" cy="32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橢圓 90"/>
                <p:cNvSpPr/>
                <p:nvPr/>
              </p:nvSpPr>
              <p:spPr>
                <a:xfrm>
                  <a:off x="2319399" y="1672590"/>
                  <a:ext cx="324000" cy="32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字方塊 91"/>
                  <p:cNvSpPr txBox="1"/>
                  <p:nvPr/>
                </p:nvSpPr>
                <p:spPr>
                  <a:xfrm>
                    <a:off x="2315467" y="1407515"/>
                    <a:ext cx="430887" cy="292708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5467" y="1407515"/>
                    <a:ext cx="430887" cy="29270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9" name="群組 108"/>
              <p:cNvGrpSpPr/>
              <p:nvPr/>
            </p:nvGrpSpPr>
            <p:grpSpPr>
              <a:xfrm>
                <a:off x="2319399" y="3629674"/>
                <a:ext cx="324000" cy="872474"/>
                <a:chOff x="2319399" y="3629674"/>
                <a:chExt cx="324000" cy="872474"/>
              </a:xfrm>
            </p:grpSpPr>
            <p:sp>
              <p:nvSpPr>
                <p:cNvPr id="87" name="橢圓 86"/>
                <p:cNvSpPr/>
                <p:nvPr/>
              </p:nvSpPr>
              <p:spPr>
                <a:xfrm>
                  <a:off x="2319399" y="3629674"/>
                  <a:ext cx="324000" cy="32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橢圓 87"/>
                <p:cNvSpPr/>
                <p:nvPr/>
              </p:nvSpPr>
              <p:spPr>
                <a:xfrm>
                  <a:off x="2319399" y="4178148"/>
                  <a:ext cx="324000" cy="32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字方塊 88"/>
                  <p:cNvSpPr txBox="1"/>
                  <p:nvPr/>
                </p:nvSpPr>
                <p:spPr>
                  <a:xfrm>
                    <a:off x="2315467" y="3913073"/>
                    <a:ext cx="430887" cy="292708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89" name="文字方塊 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5467" y="3913073"/>
                    <a:ext cx="430887" cy="29270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8" name="群組 107"/>
              <p:cNvGrpSpPr/>
              <p:nvPr/>
            </p:nvGrpSpPr>
            <p:grpSpPr>
              <a:xfrm>
                <a:off x="2315467" y="2377841"/>
                <a:ext cx="430887" cy="872474"/>
                <a:chOff x="2315467" y="2377841"/>
                <a:chExt cx="430887" cy="872474"/>
              </a:xfrm>
            </p:grpSpPr>
            <p:sp>
              <p:nvSpPr>
                <p:cNvPr id="84" name="橢圓 83"/>
                <p:cNvSpPr/>
                <p:nvPr/>
              </p:nvSpPr>
              <p:spPr>
                <a:xfrm>
                  <a:off x="2319399" y="2377841"/>
                  <a:ext cx="324000" cy="32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5" name="橢圓 84"/>
                <p:cNvSpPr/>
                <p:nvPr/>
              </p:nvSpPr>
              <p:spPr>
                <a:xfrm>
                  <a:off x="2319399" y="2926315"/>
                  <a:ext cx="324000" cy="32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字方塊 85"/>
                    <p:cNvSpPr txBox="1"/>
                    <p:nvPr/>
                  </p:nvSpPr>
                  <p:spPr>
                    <a:xfrm>
                      <a:off x="2315467" y="2661240"/>
                      <a:ext cx="430887" cy="292708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86" name="文字方塊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15467" y="2661240"/>
                      <a:ext cx="430887" cy="29270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0" name="群組 109"/>
              <p:cNvGrpSpPr/>
              <p:nvPr/>
            </p:nvGrpSpPr>
            <p:grpSpPr>
              <a:xfrm>
                <a:off x="2315467" y="4881239"/>
                <a:ext cx="430887" cy="872474"/>
                <a:chOff x="2315467" y="4881239"/>
                <a:chExt cx="430887" cy="872474"/>
              </a:xfrm>
            </p:grpSpPr>
            <p:sp>
              <p:nvSpPr>
                <p:cNvPr id="81" name="橢圓 80"/>
                <p:cNvSpPr/>
                <p:nvPr/>
              </p:nvSpPr>
              <p:spPr>
                <a:xfrm>
                  <a:off x="2319399" y="4881239"/>
                  <a:ext cx="324000" cy="32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2" name="橢圓 81"/>
                <p:cNvSpPr/>
                <p:nvPr/>
              </p:nvSpPr>
              <p:spPr>
                <a:xfrm>
                  <a:off x="2319399" y="5429713"/>
                  <a:ext cx="324000" cy="32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文字方塊 82"/>
                    <p:cNvSpPr txBox="1"/>
                    <p:nvPr/>
                  </p:nvSpPr>
                  <p:spPr>
                    <a:xfrm>
                      <a:off x="2315467" y="5164638"/>
                      <a:ext cx="430887" cy="292708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83" name="文字方塊 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15467" y="5164638"/>
                      <a:ext cx="430887" cy="29270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4" name="右大括弧 63"/>
            <p:cNvSpPr/>
            <p:nvPr/>
          </p:nvSpPr>
          <p:spPr>
            <a:xfrm flipH="1">
              <a:off x="3599654" y="1117798"/>
              <a:ext cx="79062" cy="688546"/>
            </a:xfrm>
            <a:prstGeom prst="rightBrace">
              <a:avLst>
                <a:gd name="adj1" fmla="val 5280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/>
                <p:cNvSpPr txBox="1"/>
                <p:nvPr/>
              </p:nvSpPr>
              <p:spPr>
                <a:xfrm>
                  <a:off x="2930357" y="5068235"/>
                  <a:ext cx="6029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0.2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zh-TW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1" name="文字方塊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357" y="5068235"/>
                  <a:ext cx="602986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030" t="-1961" b="-196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2" name="群組 191"/>
            <p:cNvGrpSpPr/>
            <p:nvPr/>
          </p:nvGrpSpPr>
          <p:grpSpPr>
            <a:xfrm>
              <a:off x="5590145" y="1195725"/>
              <a:ext cx="975360" cy="4202512"/>
              <a:chOff x="4044566" y="1268553"/>
              <a:chExt cx="975360" cy="4202512"/>
            </a:xfrm>
          </p:grpSpPr>
          <p:sp>
            <p:nvSpPr>
              <p:cNvPr id="99" name="橢圓 98"/>
              <p:cNvSpPr/>
              <p:nvPr/>
            </p:nvSpPr>
            <p:spPr>
              <a:xfrm>
                <a:off x="4107484" y="1268553"/>
                <a:ext cx="845840" cy="9334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4107484" y="2360278"/>
                <a:ext cx="845840" cy="9334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4107484" y="3446416"/>
                <a:ext cx="845840" cy="9334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4107484" y="4537614"/>
                <a:ext cx="845840" cy="9334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4044566" y="1534925"/>
                <a:ext cx="97536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Edge-type</a:t>
                </a:r>
              </a:p>
              <a:p>
                <a:pPr algn="ctr"/>
                <a:r>
                  <a:rPr lang="en-US" altLang="zh-TW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4044566" y="2626650"/>
                <a:ext cx="97536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Edge-type</a:t>
                </a:r>
              </a:p>
              <a:p>
                <a:pPr algn="ctr"/>
                <a:r>
                  <a:rPr lang="en-US" altLang="zh-TW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4044566" y="3712788"/>
                <a:ext cx="97536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Edge-type</a:t>
                </a:r>
              </a:p>
              <a:p>
                <a:pPr algn="ctr"/>
                <a:r>
                  <a:rPr lang="en-US" altLang="zh-TW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TW" alt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4044566" y="4803986"/>
                <a:ext cx="97536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Edge-type</a:t>
                </a:r>
              </a:p>
              <a:p>
                <a:pPr algn="ctr"/>
                <a:r>
                  <a:rPr lang="en-US" altLang="zh-TW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TW" alt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右大括弧 193"/>
            <p:cNvSpPr/>
            <p:nvPr/>
          </p:nvSpPr>
          <p:spPr>
            <a:xfrm>
              <a:off x="8504798" y="2931028"/>
              <a:ext cx="111442" cy="786632"/>
            </a:xfrm>
            <a:prstGeom prst="rightBrace">
              <a:avLst>
                <a:gd name="adj1" fmla="val 5280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右大括弧 194"/>
            <p:cNvSpPr/>
            <p:nvPr/>
          </p:nvSpPr>
          <p:spPr>
            <a:xfrm>
              <a:off x="8504798" y="4515811"/>
              <a:ext cx="111442" cy="786632"/>
            </a:xfrm>
            <a:prstGeom prst="rightBrace">
              <a:avLst>
                <a:gd name="adj1" fmla="val 5280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右大括弧 195"/>
            <p:cNvSpPr/>
            <p:nvPr/>
          </p:nvSpPr>
          <p:spPr>
            <a:xfrm flipH="1">
              <a:off x="3594088" y="2373433"/>
              <a:ext cx="79062" cy="688546"/>
            </a:xfrm>
            <a:prstGeom prst="rightBrace">
              <a:avLst>
                <a:gd name="adj1" fmla="val 5280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右大括弧 196"/>
            <p:cNvSpPr/>
            <p:nvPr/>
          </p:nvSpPr>
          <p:spPr>
            <a:xfrm flipH="1">
              <a:off x="3588130" y="3624085"/>
              <a:ext cx="79062" cy="688546"/>
            </a:xfrm>
            <a:prstGeom prst="rightBrace">
              <a:avLst>
                <a:gd name="adj1" fmla="val 5280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8" name="右大括弧 197"/>
            <p:cNvSpPr/>
            <p:nvPr/>
          </p:nvSpPr>
          <p:spPr>
            <a:xfrm flipH="1">
              <a:off x="3554604" y="4877850"/>
              <a:ext cx="79062" cy="688546"/>
            </a:xfrm>
            <a:prstGeom prst="rightBrace">
              <a:avLst>
                <a:gd name="adj1" fmla="val 5280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444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群組 115"/>
          <p:cNvGrpSpPr/>
          <p:nvPr/>
        </p:nvGrpSpPr>
        <p:grpSpPr>
          <a:xfrm>
            <a:off x="2928668" y="1544782"/>
            <a:ext cx="6334665" cy="3768437"/>
            <a:chOff x="2154506" y="1547894"/>
            <a:chExt cx="6334665" cy="3768437"/>
          </a:xfrm>
        </p:grpSpPr>
        <p:cxnSp>
          <p:nvCxnSpPr>
            <p:cNvPr id="4" name="直線接點 3"/>
            <p:cNvCxnSpPr>
              <a:stCxn id="40" idx="6"/>
            </p:cNvCxnSpPr>
            <p:nvPr/>
          </p:nvCxnSpPr>
          <p:spPr>
            <a:xfrm>
              <a:off x="3349780" y="1790797"/>
              <a:ext cx="1961442" cy="35749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線接點 4"/>
            <p:cNvCxnSpPr>
              <a:stCxn id="40" idx="6"/>
            </p:cNvCxnSpPr>
            <p:nvPr/>
          </p:nvCxnSpPr>
          <p:spPr>
            <a:xfrm>
              <a:off x="3349780" y="1790797"/>
              <a:ext cx="1956237" cy="16846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線接點 5"/>
            <p:cNvCxnSpPr>
              <a:stCxn id="42" idx="6"/>
            </p:cNvCxnSpPr>
            <p:nvPr/>
          </p:nvCxnSpPr>
          <p:spPr>
            <a:xfrm>
              <a:off x="3355688" y="2725898"/>
              <a:ext cx="1955534" cy="748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>
              <a:stCxn id="41" idx="6"/>
            </p:cNvCxnSpPr>
            <p:nvPr/>
          </p:nvCxnSpPr>
          <p:spPr>
            <a:xfrm flipV="1">
              <a:off x="3355181" y="3474052"/>
              <a:ext cx="1949673" cy="5578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>
              <a:stCxn id="42" idx="6"/>
            </p:cNvCxnSpPr>
            <p:nvPr/>
          </p:nvCxnSpPr>
          <p:spPr>
            <a:xfrm flipV="1">
              <a:off x="3355688" y="2149643"/>
              <a:ext cx="1960323" cy="576255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3310183" y="2146467"/>
              <a:ext cx="2001039" cy="1880592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2154506" y="3862622"/>
                  <a:ext cx="873226" cy="328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 0]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506" y="3862622"/>
                  <a:ext cx="873226" cy="328873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185019" y="1618612"/>
                  <a:ext cx="696622" cy="350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 0]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019" y="1618612"/>
                  <a:ext cx="696622" cy="350930"/>
                </a:xfrm>
                <a:prstGeom prst="rect">
                  <a:avLst/>
                </a:prstGeom>
                <a:blipFill>
                  <a:blip r:embed="rId3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192810" y="2550176"/>
                  <a:ext cx="692267" cy="351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 0]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810" y="2550176"/>
                  <a:ext cx="692267" cy="351443"/>
                </a:xfrm>
                <a:prstGeom prst="rect">
                  <a:avLst/>
                </a:prstGeom>
                <a:blipFill>
                  <a:blip r:embed="rId4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3618817" y="1566765"/>
                  <a:ext cx="427488" cy="3262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8817" y="1566765"/>
                  <a:ext cx="427488" cy="3262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3624062" y="2253046"/>
                  <a:ext cx="427488" cy="3262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62" y="2253046"/>
                  <a:ext cx="427488" cy="3262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630169" y="3154140"/>
                  <a:ext cx="4134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0169" y="3154140"/>
                  <a:ext cx="41344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線接點 15"/>
            <p:cNvCxnSpPr>
              <a:stCxn id="44" idx="6"/>
            </p:cNvCxnSpPr>
            <p:nvPr/>
          </p:nvCxnSpPr>
          <p:spPr>
            <a:xfrm flipV="1">
              <a:off x="3349780" y="4798313"/>
              <a:ext cx="1956237" cy="353153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endCxn id="45" idx="1"/>
            </p:cNvCxnSpPr>
            <p:nvPr/>
          </p:nvCxnSpPr>
          <p:spPr>
            <a:xfrm flipV="1">
              <a:off x="5311418" y="1790797"/>
              <a:ext cx="1948938" cy="35912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endCxn id="46" idx="1"/>
            </p:cNvCxnSpPr>
            <p:nvPr/>
          </p:nvCxnSpPr>
          <p:spPr>
            <a:xfrm>
              <a:off x="5313390" y="2150212"/>
              <a:ext cx="1952170" cy="577259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endCxn id="48" idx="1"/>
            </p:cNvCxnSpPr>
            <p:nvPr/>
          </p:nvCxnSpPr>
          <p:spPr>
            <a:xfrm>
              <a:off x="5313390" y="2148070"/>
              <a:ext cx="1952170" cy="1886697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endCxn id="47" idx="1"/>
            </p:cNvCxnSpPr>
            <p:nvPr/>
          </p:nvCxnSpPr>
          <p:spPr>
            <a:xfrm>
              <a:off x="5304854" y="3475779"/>
              <a:ext cx="1955502" cy="16785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endCxn id="47" idx="1"/>
            </p:cNvCxnSpPr>
            <p:nvPr/>
          </p:nvCxnSpPr>
          <p:spPr>
            <a:xfrm>
              <a:off x="5304854" y="4793666"/>
              <a:ext cx="1955502" cy="360665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7719523" y="1618612"/>
                  <a:ext cx="769648" cy="350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 0 0]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9523" y="1618612"/>
                  <a:ext cx="769648" cy="3509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7714001" y="2550190"/>
                  <a:ext cx="769648" cy="351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 0 0]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4001" y="2550190"/>
                  <a:ext cx="769648" cy="351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7704476" y="3862621"/>
                  <a:ext cx="769648" cy="328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 0 0]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4476" y="3862621"/>
                  <a:ext cx="769648" cy="328873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7706381" y="4983823"/>
                  <a:ext cx="691292" cy="3288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[0 2 1]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6381" y="4983823"/>
                  <a:ext cx="691292" cy="328873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6567603" y="1547894"/>
                  <a:ext cx="420371" cy="3262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603" y="1547894"/>
                  <a:ext cx="420371" cy="3262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6567603" y="2272617"/>
                  <a:ext cx="420371" cy="3262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603" y="2272617"/>
                  <a:ext cx="420371" cy="3262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6567603" y="3192239"/>
                  <a:ext cx="406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603" y="3192239"/>
                  <a:ext cx="406265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群組 28"/>
            <p:cNvGrpSpPr/>
            <p:nvPr/>
          </p:nvGrpSpPr>
          <p:grpSpPr>
            <a:xfrm>
              <a:off x="7228921" y="1628797"/>
              <a:ext cx="553998" cy="3687534"/>
              <a:chOff x="6597595" y="1800776"/>
              <a:chExt cx="553998" cy="368753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6629030" y="180077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6634234" y="2737450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6629030" y="5164310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634234" y="404474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6597595" y="3326119"/>
                <a:ext cx="553998" cy="461024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TW" sz="2400" dirty="0"/>
                  <a:t>. . .</a:t>
                </a:r>
                <a:endParaRPr lang="zh-TW" altLang="en-US" sz="2400" dirty="0"/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3008721" y="1628797"/>
              <a:ext cx="553998" cy="3684669"/>
              <a:chOff x="2250395" y="1803641"/>
              <a:chExt cx="553998" cy="3684669"/>
            </a:xfrm>
          </p:grpSpPr>
          <p:sp>
            <p:nvSpPr>
              <p:cNvPr id="40" name="橢圓 39"/>
              <p:cNvSpPr/>
              <p:nvPr/>
            </p:nvSpPr>
            <p:spPr>
              <a:xfrm>
                <a:off x="2267454" y="1803641"/>
                <a:ext cx="324000" cy="324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/>
              <p:cNvSpPr/>
              <p:nvPr/>
            </p:nvSpPr>
            <p:spPr>
              <a:xfrm>
                <a:off x="2272855" y="4044746"/>
                <a:ext cx="324000" cy="324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2273362" y="2738742"/>
                <a:ext cx="324000" cy="32400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2250395" y="3331094"/>
                <a:ext cx="553998" cy="461024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TW" sz="2400" dirty="0"/>
                  <a:t>. . .</a:t>
                </a:r>
                <a:endParaRPr lang="zh-TW" altLang="en-US" sz="2400" dirty="0"/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2267454" y="5164310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2270192" y="4989466"/>
                  <a:ext cx="678452" cy="323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0 0 2</m:t>
                                </m:r>
                              </m:e>
                            </m:d>
                          </m:sub>
                        </m:sSub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192" y="4989466"/>
                  <a:ext cx="678452" cy="3232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字方塊 31"/>
            <p:cNvSpPr txBox="1"/>
            <p:nvPr/>
          </p:nvSpPr>
          <p:spPr>
            <a:xfrm>
              <a:off x="6629478" y="441896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橢圓 56"/>
            <p:cNvSpPr/>
            <p:nvPr/>
          </p:nvSpPr>
          <p:spPr>
            <a:xfrm>
              <a:off x="4888498" y="1681873"/>
              <a:ext cx="845840" cy="933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4883097" y="3004407"/>
              <a:ext cx="845840" cy="933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4883097" y="4326941"/>
              <a:ext cx="845840" cy="9334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4830041" y="1948964"/>
              <a:ext cx="9753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Edge-type</a:t>
              </a:r>
            </a:p>
            <a:p>
              <a:pPr algn="ctr"/>
              <a:r>
                <a:rPr lang="en-US" altLang="zh-TW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820874" y="3272958"/>
              <a:ext cx="9753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Edge-type</a:t>
              </a:r>
            </a:p>
            <a:p>
              <a:pPr algn="ctr"/>
              <a:r>
                <a:rPr lang="en-US" altLang="zh-TW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820874" y="4593312"/>
              <a:ext cx="9753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Edge-type</a:t>
              </a:r>
            </a:p>
            <a:p>
              <a:pPr algn="ctr"/>
              <a:r>
                <a:rPr lang="en-US" altLang="zh-TW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6623636" y="479468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695344" y="263094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3695344" y="190179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3695344" y="3624629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3695344" y="479056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43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6F1019-D199-47DB-8EFE-90C65A71632B}"/>
              </a:ext>
            </a:extLst>
          </p:cNvPr>
          <p:cNvSpPr txBox="1"/>
          <p:nvPr/>
        </p:nvSpPr>
        <p:spPr>
          <a:xfrm>
            <a:off x="3187817" y="678418"/>
            <a:ext cx="197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Polar code 256 128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F0BC90-302C-4A80-A16E-EE1FE90E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417082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74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6268613" y="2774922"/>
            <a:ext cx="5400000" cy="2983559"/>
            <a:chOff x="6276362" y="2681400"/>
            <a:chExt cx="5400000" cy="2983559"/>
          </a:xfrm>
        </p:grpSpPr>
        <p:grpSp>
          <p:nvGrpSpPr>
            <p:cNvPr id="226" name="群組 225"/>
            <p:cNvGrpSpPr/>
            <p:nvPr/>
          </p:nvGrpSpPr>
          <p:grpSpPr>
            <a:xfrm>
              <a:off x="6520163" y="2899041"/>
              <a:ext cx="4990888" cy="2765918"/>
              <a:chOff x="6373533" y="3564818"/>
              <a:chExt cx="4990888" cy="2765918"/>
            </a:xfrm>
          </p:grpSpPr>
          <p:sp>
            <p:nvSpPr>
              <p:cNvPr id="152" name="矩形 151"/>
              <p:cNvSpPr/>
              <p:nvPr/>
            </p:nvSpPr>
            <p:spPr>
              <a:xfrm>
                <a:off x="7342988" y="3645832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7834604" y="3645832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8324994" y="3645832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9168529" y="3645832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9663716" y="3645832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7" name="橢圓 156"/>
              <p:cNvSpPr/>
              <p:nvPr/>
            </p:nvSpPr>
            <p:spPr>
              <a:xfrm>
                <a:off x="6856734" y="4594195"/>
                <a:ext cx="257135" cy="25713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橢圓 157"/>
              <p:cNvSpPr/>
              <p:nvPr/>
            </p:nvSpPr>
            <p:spPr>
              <a:xfrm>
                <a:off x="7344509" y="4594195"/>
                <a:ext cx="257135" cy="25713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橢圓 158"/>
              <p:cNvSpPr/>
              <p:nvPr/>
            </p:nvSpPr>
            <p:spPr>
              <a:xfrm>
                <a:off x="7834752" y="4594195"/>
                <a:ext cx="257135" cy="25713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0" name="橢圓 159"/>
              <p:cNvSpPr/>
              <p:nvPr/>
            </p:nvSpPr>
            <p:spPr>
              <a:xfrm>
                <a:off x="8324994" y="4594195"/>
                <a:ext cx="257135" cy="25713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1" name="橢圓 160"/>
              <p:cNvSpPr/>
              <p:nvPr/>
            </p:nvSpPr>
            <p:spPr>
              <a:xfrm>
                <a:off x="9168529" y="4594195"/>
                <a:ext cx="257135" cy="25713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2" name="橢圓 161"/>
              <p:cNvSpPr/>
              <p:nvPr/>
            </p:nvSpPr>
            <p:spPr>
              <a:xfrm>
                <a:off x="9658920" y="4594195"/>
                <a:ext cx="257135" cy="25713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8328554" y="5263381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9168529" y="5263381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7834752" y="5266052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7344509" y="5263381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6856734" y="5263380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9658920" y="5263381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10149309" y="5263381"/>
                <a:ext cx="257135" cy="2571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6856734" y="6070053"/>
                <a:ext cx="257135" cy="2571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7339935" y="6070053"/>
                <a:ext cx="257135" cy="2571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/>
              <p:cNvSpPr/>
              <p:nvPr/>
            </p:nvSpPr>
            <p:spPr>
              <a:xfrm>
                <a:off x="7834752" y="6070053"/>
                <a:ext cx="257135" cy="2571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/>
              <p:cNvSpPr/>
              <p:nvPr/>
            </p:nvSpPr>
            <p:spPr>
              <a:xfrm>
                <a:off x="8324994" y="6070053"/>
                <a:ext cx="257135" cy="2571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/>
              <p:cNvSpPr/>
              <p:nvPr/>
            </p:nvSpPr>
            <p:spPr>
              <a:xfrm>
                <a:off x="10149309" y="6070053"/>
                <a:ext cx="257135" cy="2571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/>
              <p:cNvSpPr/>
              <p:nvPr/>
            </p:nvSpPr>
            <p:spPr>
              <a:xfrm>
                <a:off x="9654852" y="6070053"/>
                <a:ext cx="257135" cy="2571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/>
              <p:cNvSpPr/>
              <p:nvPr/>
            </p:nvSpPr>
            <p:spPr>
              <a:xfrm>
                <a:off x="9168529" y="6073601"/>
                <a:ext cx="257135" cy="2571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7" name="直線接點 176"/>
              <p:cNvCxnSpPr>
                <a:stCxn id="152" idx="2"/>
                <a:endCxn id="157" idx="0"/>
              </p:cNvCxnSpPr>
              <p:nvPr/>
            </p:nvCxnSpPr>
            <p:spPr>
              <a:xfrm flipH="1">
                <a:off x="6985302" y="3902967"/>
                <a:ext cx="486254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直線接點 177"/>
              <p:cNvCxnSpPr>
                <a:stCxn id="159" idx="0"/>
                <a:endCxn id="152" idx="2"/>
              </p:cNvCxnSpPr>
              <p:nvPr/>
            </p:nvCxnSpPr>
            <p:spPr>
              <a:xfrm flipH="1" flipV="1">
                <a:off x="7471556" y="3902967"/>
                <a:ext cx="491764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/>
              <p:cNvCxnSpPr>
                <a:stCxn id="154" idx="2"/>
                <a:endCxn id="157" idx="0"/>
              </p:cNvCxnSpPr>
              <p:nvPr/>
            </p:nvCxnSpPr>
            <p:spPr>
              <a:xfrm flipH="1">
                <a:off x="6985302" y="3902967"/>
                <a:ext cx="1468260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/>
              <p:cNvCxnSpPr>
                <a:stCxn id="153" idx="2"/>
                <a:endCxn id="158" idx="0"/>
              </p:cNvCxnSpPr>
              <p:nvPr/>
            </p:nvCxnSpPr>
            <p:spPr>
              <a:xfrm flipH="1">
                <a:off x="7473077" y="3902967"/>
                <a:ext cx="490095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>
                <a:stCxn id="156" idx="2"/>
                <a:endCxn id="159" idx="0"/>
              </p:cNvCxnSpPr>
              <p:nvPr/>
            </p:nvCxnSpPr>
            <p:spPr>
              <a:xfrm flipH="1">
                <a:off x="7963320" y="3902967"/>
                <a:ext cx="1828964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/>
              <p:cNvCxnSpPr>
                <a:stCxn id="156" idx="2"/>
                <a:endCxn id="161" idx="0"/>
              </p:cNvCxnSpPr>
              <p:nvPr/>
            </p:nvCxnSpPr>
            <p:spPr>
              <a:xfrm flipH="1">
                <a:off x="9297097" y="3902967"/>
                <a:ext cx="495187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/>
              <p:cNvCxnSpPr>
                <a:stCxn id="156" idx="2"/>
                <a:endCxn id="162" idx="0"/>
              </p:cNvCxnSpPr>
              <p:nvPr/>
            </p:nvCxnSpPr>
            <p:spPr>
              <a:xfrm flipH="1">
                <a:off x="9787488" y="3902967"/>
                <a:ext cx="4796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>
                <a:stCxn id="155" idx="2"/>
                <a:endCxn id="158" idx="0"/>
              </p:cNvCxnSpPr>
              <p:nvPr/>
            </p:nvCxnSpPr>
            <p:spPr>
              <a:xfrm flipH="1">
                <a:off x="7473077" y="3902967"/>
                <a:ext cx="1824020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/>
              <p:cNvCxnSpPr>
                <a:stCxn id="154" idx="2"/>
                <a:endCxn id="160" idx="0"/>
              </p:cNvCxnSpPr>
              <p:nvPr/>
            </p:nvCxnSpPr>
            <p:spPr>
              <a:xfrm>
                <a:off x="8453562" y="3902967"/>
                <a:ext cx="0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/>
              <p:cNvCxnSpPr>
                <a:stCxn id="157" idx="4"/>
                <a:endCxn id="167" idx="0"/>
              </p:cNvCxnSpPr>
              <p:nvPr/>
            </p:nvCxnSpPr>
            <p:spPr>
              <a:xfrm>
                <a:off x="6985301" y="4851330"/>
                <a:ext cx="0" cy="41205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>
                <a:stCxn id="159" idx="4"/>
                <a:endCxn id="165" idx="0"/>
              </p:cNvCxnSpPr>
              <p:nvPr/>
            </p:nvCxnSpPr>
            <p:spPr>
              <a:xfrm>
                <a:off x="7963319" y="4851330"/>
                <a:ext cx="0" cy="41472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>
                <a:stCxn id="158" idx="4"/>
                <a:endCxn id="166" idx="0"/>
              </p:cNvCxnSpPr>
              <p:nvPr/>
            </p:nvCxnSpPr>
            <p:spPr>
              <a:xfrm>
                <a:off x="7473077" y="4851330"/>
                <a:ext cx="0" cy="4120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>
                <a:stCxn id="161" idx="4"/>
                <a:endCxn id="164" idx="0"/>
              </p:cNvCxnSpPr>
              <p:nvPr/>
            </p:nvCxnSpPr>
            <p:spPr>
              <a:xfrm>
                <a:off x="9297097" y="4851330"/>
                <a:ext cx="0" cy="4120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>
                <a:stCxn id="160" idx="4"/>
                <a:endCxn id="163" idx="0"/>
              </p:cNvCxnSpPr>
              <p:nvPr/>
            </p:nvCxnSpPr>
            <p:spPr>
              <a:xfrm>
                <a:off x="8453561" y="4851330"/>
                <a:ext cx="3560" cy="4120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/>
              <p:cNvCxnSpPr>
                <a:stCxn id="168" idx="0"/>
                <a:endCxn id="162" idx="4"/>
              </p:cNvCxnSpPr>
              <p:nvPr/>
            </p:nvCxnSpPr>
            <p:spPr>
              <a:xfrm flipV="1">
                <a:off x="9787487" y="4851330"/>
                <a:ext cx="0" cy="4120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線接點 191"/>
              <p:cNvCxnSpPr>
                <a:stCxn id="167" idx="2"/>
                <a:endCxn id="170" idx="0"/>
              </p:cNvCxnSpPr>
              <p:nvPr/>
            </p:nvCxnSpPr>
            <p:spPr>
              <a:xfrm>
                <a:off x="6985301" y="5520515"/>
                <a:ext cx="0" cy="54953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直線接點 192"/>
              <p:cNvCxnSpPr>
                <a:stCxn id="166" idx="2"/>
                <a:endCxn id="171" idx="0"/>
              </p:cNvCxnSpPr>
              <p:nvPr/>
            </p:nvCxnSpPr>
            <p:spPr>
              <a:xfrm flipH="1">
                <a:off x="7468502" y="5520516"/>
                <a:ext cx="4574" cy="5495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直線接點 193"/>
              <p:cNvCxnSpPr>
                <a:stCxn id="163" idx="2"/>
                <a:endCxn id="173" idx="0"/>
              </p:cNvCxnSpPr>
              <p:nvPr/>
            </p:nvCxnSpPr>
            <p:spPr>
              <a:xfrm flipH="1">
                <a:off x="8453561" y="5520516"/>
                <a:ext cx="3560" cy="5495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直線接點 194"/>
              <p:cNvCxnSpPr>
                <a:stCxn id="165" idx="2"/>
                <a:endCxn id="172" idx="0"/>
              </p:cNvCxnSpPr>
              <p:nvPr/>
            </p:nvCxnSpPr>
            <p:spPr>
              <a:xfrm>
                <a:off x="7963319" y="5523187"/>
                <a:ext cx="0" cy="54686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直線接點 195"/>
              <p:cNvCxnSpPr>
                <a:stCxn id="168" idx="2"/>
                <a:endCxn id="175" idx="0"/>
              </p:cNvCxnSpPr>
              <p:nvPr/>
            </p:nvCxnSpPr>
            <p:spPr>
              <a:xfrm flipH="1">
                <a:off x="9783419" y="5520516"/>
                <a:ext cx="4068" cy="5495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 196"/>
              <p:cNvCxnSpPr>
                <a:stCxn id="169" idx="2"/>
                <a:endCxn id="174" idx="0"/>
              </p:cNvCxnSpPr>
              <p:nvPr/>
            </p:nvCxnSpPr>
            <p:spPr>
              <a:xfrm>
                <a:off x="10277877" y="5520516"/>
                <a:ext cx="0" cy="5495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文字方塊 197"/>
                  <p:cNvSpPr txBox="1"/>
                  <p:nvPr/>
                </p:nvSpPr>
                <p:spPr>
                  <a:xfrm>
                    <a:off x="8680166" y="3564818"/>
                    <a:ext cx="366644" cy="31753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198" name="文字方塊 1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0166" y="3564818"/>
                    <a:ext cx="366644" cy="31753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3846"/>
                    </a:stretch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文字方塊 198"/>
                  <p:cNvSpPr txBox="1"/>
                  <p:nvPr/>
                </p:nvSpPr>
                <p:spPr>
                  <a:xfrm>
                    <a:off x="8678319" y="4516182"/>
                    <a:ext cx="366644" cy="317538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199" name="文字方塊 1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8319" y="4516182"/>
                    <a:ext cx="366644" cy="31753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846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文字方塊 199"/>
                  <p:cNvSpPr txBox="1"/>
                  <p:nvPr/>
                </p:nvSpPr>
                <p:spPr>
                  <a:xfrm>
                    <a:off x="8678319" y="5180674"/>
                    <a:ext cx="366644" cy="317538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200" name="文字方塊 1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8319" y="5180674"/>
                    <a:ext cx="366644" cy="31753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846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文字方塊 200"/>
                  <p:cNvSpPr txBox="1"/>
                  <p:nvPr/>
                </p:nvSpPr>
                <p:spPr>
                  <a:xfrm>
                    <a:off x="8674985" y="5983214"/>
                    <a:ext cx="366644" cy="317538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zh-TW" altLang="en-US" sz="2000" dirty="0"/>
                  </a:p>
                </p:txBody>
              </p:sp>
            </mc:Choice>
            <mc:Fallback xmlns="">
              <p:sp>
                <p:nvSpPr>
                  <p:cNvPr id="201" name="文字方塊 2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74985" y="5983214"/>
                    <a:ext cx="366644" cy="3175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846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2" name="橢圓 201"/>
              <p:cNvSpPr/>
              <p:nvPr/>
            </p:nvSpPr>
            <p:spPr>
              <a:xfrm>
                <a:off x="10149309" y="4594195"/>
                <a:ext cx="257135" cy="257135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03" name="直線接點 202"/>
              <p:cNvCxnSpPr>
                <a:stCxn id="202" idx="4"/>
                <a:endCxn id="169" idx="0"/>
              </p:cNvCxnSpPr>
              <p:nvPr/>
            </p:nvCxnSpPr>
            <p:spPr>
              <a:xfrm>
                <a:off x="10277877" y="4851330"/>
                <a:ext cx="0" cy="4120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>
                <a:stCxn id="164" idx="2"/>
                <a:endCxn id="176" idx="0"/>
              </p:cNvCxnSpPr>
              <p:nvPr/>
            </p:nvCxnSpPr>
            <p:spPr>
              <a:xfrm>
                <a:off x="9297097" y="5520516"/>
                <a:ext cx="0" cy="55308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5" name="橢圓 204"/>
              <p:cNvSpPr/>
              <p:nvPr/>
            </p:nvSpPr>
            <p:spPr>
              <a:xfrm>
                <a:off x="6373533" y="6070053"/>
                <a:ext cx="257135" cy="25713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06" name="直線接點 205"/>
              <p:cNvCxnSpPr>
                <a:stCxn id="167" idx="2"/>
                <a:endCxn id="205" idx="0"/>
              </p:cNvCxnSpPr>
              <p:nvPr/>
            </p:nvCxnSpPr>
            <p:spPr>
              <a:xfrm flipH="1">
                <a:off x="6502100" y="5520515"/>
                <a:ext cx="483201" cy="54953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直線接點 206"/>
              <p:cNvCxnSpPr>
                <a:stCxn id="166" idx="2"/>
                <a:endCxn id="170" idx="0"/>
              </p:cNvCxnSpPr>
              <p:nvPr/>
            </p:nvCxnSpPr>
            <p:spPr>
              <a:xfrm flipH="1">
                <a:off x="6985302" y="5520516"/>
                <a:ext cx="487775" cy="54953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直線接點 207"/>
              <p:cNvCxnSpPr>
                <a:stCxn id="165" idx="2"/>
                <a:endCxn id="171" idx="0"/>
              </p:cNvCxnSpPr>
              <p:nvPr/>
            </p:nvCxnSpPr>
            <p:spPr>
              <a:xfrm flipH="1">
                <a:off x="7468502" y="5523187"/>
                <a:ext cx="494817" cy="54686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直線接點 208"/>
              <p:cNvCxnSpPr>
                <a:stCxn id="163" idx="2"/>
                <a:endCxn id="172" idx="0"/>
              </p:cNvCxnSpPr>
              <p:nvPr/>
            </p:nvCxnSpPr>
            <p:spPr>
              <a:xfrm flipH="1">
                <a:off x="7963319" y="5520516"/>
                <a:ext cx="493802" cy="5495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直線接點 209"/>
              <p:cNvCxnSpPr>
                <a:stCxn id="168" idx="2"/>
                <a:endCxn id="176" idx="0"/>
              </p:cNvCxnSpPr>
              <p:nvPr/>
            </p:nvCxnSpPr>
            <p:spPr>
              <a:xfrm flipH="1">
                <a:off x="9297097" y="5520516"/>
                <a:ext cx="490389" cy="55308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直線接點 210"/>
              <p:cNvCxnSpPr>
                <a:stCxn id="169" idx="2"/>
                <a:endCxn id="175" idx="0"/>
              </p:cNvCxnSpPr>
              <p:nvPr/>
            </p:nvCxnSpPr>
            <p:spPr>
              <a:xfrm flipH="1">
                <a:off x="9783419" y="5520516"/>
                <a:ext cx="494457" cy="5495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直線接點 211"/>
              <p:cNvCxnSpPr>
                <a:stCxn id="155" idx="2"/>
                <a:endCxn id="202" idx="0"/>
              </p:cNvCxnSpPr>
              <p:nvPr/>
            </p:nvCxnSpPr>
            <p:spPr>
              <a:xfrm>
                <a:off x="9297097" y="3902967"/>
                <a:ext cx="980780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直線接點 212"/>
              <p:cNvCxnSpPr>
                <a:stCxn id="155" idx="2"/>
                <a:endCxn id="161" idx="0"/>
              </p:cNvCxnSpPr>
              <p:nvPr/>
            </p:nvCxnSpPr>
            <p:spPr>
              <a:xfrm>
                <a:off x="9297097" y="3902967"/>
                <a:ext cx="0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直線接點 213"/>
              <p:cNvCxnSpPr>
                <a:stCxn id="153" idx="2"/>
                <a:endCxn id="162" idx="0"/>
              </p:cNvCxnSpPr>
              <p:nvPr/>
            </p:nvCxnSpPr>
            <p:spPr>
              <a:xfrm>
                <a:off x="7963172" y="3902967"/>
                <a:ext cx="1824316" cy="6912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5" name="矩形 214"/>
              <p:cNvSpPr/>
              <p:nvPr/>
            </p:nvSpPr>
            <p:spPr>
              <a:xfrm>
                <a:off x="6762429" y="3816517"/>
                <a:ext cx="3752850" cy="841623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6" name="矩形 215"/>
              <p:cNvSpPr/>
              <p:nvPr/>
            </p:nvSpPr>
            <p:spPr>
              <a:xfrm>
                <a:off x="6416040" y="5442684"/>
                <a:ext cx="4099238" cy="717093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6762428" y="4799116"/>
                <a:ext cx="3752850" cy="544836"/>
              </a:xfrm>
              <a:prstGeom prst="rect">
                <a:avLst/>
              </a:prstGeom>
              <a:noFill/>
              <a:ln w="12700">
                <a:solidFill>
                  <a:schemeClr val="accent5"/>
                </a:solidFill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3" name="文字方塊 222"/>
              <p:cNvSpPr txBox="1"/>
              <p:nvPr/>
            </p:nvSpPr>
            <p:spPr>
              <a:xfrm>
                <a:off x="10547982" y="4125470"/>
                <a:ext cx="8108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Edge-type 1</a:t>
                </a:r>
                <a:endParaRPr lang="zh-TW" altLang="en-US" sz="10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文字方塊 223"/>
              <p:cNvSpPr txBox="1"/>
              <p:nvPr/>
            </p:nvSpPr>
            <p:spPr>
              <a:xfrm>
                <a:off x="10547982" y="4934453"/>
                <a:ext cx="8108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Edge-type 2</a:t>
                </a:r>
                <a:endParaRPr lang="zh-TW" altLang="en-US" sz="10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文字方塊 224"/>
              <p:cNvSpPr txBox="1"/>
              <p:nvPr/>
            </p:nvSpPr>
            <p:spPr>
              <a:xfrm>
                <a:off x="10553590" y="5672172"/>
                <a:ext cx="8108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Edge-type 3</a:t>
                </a:r>
                <a:endParaRPr lang="zh-TW" altLang="en-US" sz="10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7" name="矩形 226"/>
            <p:cNvSpPr/>
            <p:nvPr/>
          </p:nvSpPr>
          <p:spPr>
            <a:xfrm>
              <a:off x="6276362" y="2681400"/>
              <a:ext cx="5400000" cy="2980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62" name="群組 261"/>
          <p:cNvGrpSpPr/>
          <p:nvPr/>
        </p:nvGrpSpPr>
        <p:grpSpPr>
          <a:xfrm>
            <a:off x="463183" y="1644681"/>
            <a:ext cx="5400000" cy="3568638"/>
            <a:chOff x="255195" y="370521"/>
            <a:chExt cx="5400000" cy="3568638"/>
          </a:xfrm>
        </p:grpSpPr>
        <p:grpSp>
          <p:nvGrpSpPr>
            <p:cNvPr id="260" name="群組 259"/>
            <p:cNvGrpSpPr/>
            <p:nvPr/>
          </p:nvGrpSpPr>
          <p:grpSpPr>
            <a:xfrm>
              <a:off x="452253" y="370521"/>
              <a:ext cx="4856347" cy="3568638"/>
              <a:chOff x="452253" y="370521"/>
              <a:chExt cx="4856347" cy="3568638"/>
            </a:xfrm>
          </p:grpSpPr>
          <p:sp>
            <p:nvSpPr>
              <p:cNvPr id="230" name="文字方塊 229"/>
              <p:cNvSpPr txBox="1"/>
              <p:nvPr/>
            </p:nvSpPr>
            <p:spPr>
              <a:xfrm>
                <a:off x="2743593" y="370521"/>
                <a:ext cx="1083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LDPC code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9" name="群組 258"/>
              <p:cNvGrpSpPr/>
              <p:nvPr/>
            </p:nvGrpSpPr>
            <p:grpSpPr>
              <a:xfrm>
                <a:off x="452253" y="666570"/>
                <a:ext cx="4856347" cy="2959280"/>
                <a:chOff x="452253" y="666570"/>
                <a:chExt cx="4856347" cy="2959280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2062328" y="803991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2553944" y="803991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3044334" y="803991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887869" y="803991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4383056" y="803991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橢圓 9"/>
                <p:cNvSpPr/>
                <p:nvPr/>
              </p:nvSpPr>
              <p:spPr>
                <a:xfrm>
                  <a:off x="1576074" y="1752354"/>
                  <a:ext cx="257135" cy="257135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橢圓 10"/>
                <p:cNvSpPr/>
                <p:nvPr/>
              </p:nvSpPr>
              <p:spPr>
                <a:xfrm>
                  <a:off x="2063849" y="1752354"/>
                  <a:ext cx="257135" cy="257135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橢圓 11"/>
                <p:cNvSpPr/>
                <p:nvPr/>
              </p:nvSpPr>
              <p:spPr>
                <a:xfrm>
                  <a:off x="2554092" y="1752354"/>
                  <a:ext cx="257135" cy="257135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3044334" y="1752354"/>
                  <a:ext cx="257135" cy="257135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3887869" y="1752354"/>
                  <a:ext cx="257135" cy="257135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378260" y="1752354"/>
                  <a:ext cx="257135" cy="257135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3047894" y="2421540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3887869" y="2421540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2554092" y="2424211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2063849" y="2421540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576074" y="2421539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4378260" y="2421540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4868649" y="2421540"/>
                  <a:ext cx="257135" cy="25713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橢圓 22"/>
                <p:cNvSpPr/>
                <p:nvPr/>
              </p:nvSpPr>
              <p:spPr>
                <a:xfrm>
                  <a:off x="1576074" y="3228212"/>
                  <a:ext cx="257135" cy="25713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橢圓 23"/>
                <p:cNvSpPr/>
                <p:nvPr/>
              </p:nvSpPr>
              <p:spPr>
                <a:xfrm>
                  <a:off x="2059275" y="3228212"/>
                  <a:ext cx="257135" cy="25713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" name="橢圓 24"/>
                <p:cNvSpPr/>
                <p:nvPr/>
              </p:nvSpPr>
              <p:spPr>
                <a:xfrm>
                  <a:off x="2554092" y="3228212"/>
                  <a:ext cx="257135" cy="25713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" name="橢圓 25"/>
                <p:cNvSpPr/>
                <p:nvPr/>
              </p:nvSpPr>
              <p:spPr>
                <a:xfrm>
                  <a:off x="3044334" y="3228212"/>
                  <a:ext cx="257135" cy="25713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橢圓 26"/>
                <p:cNvSpPr/>
                <p:nvPr/>
              </p:nvSpPr>
              <p:spPr>
                <a:xfrm>
                  <a:off x="4868649" y="3228212"/>
                  <a:ext cx="257135" cy="25713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橢圓 27"/>
                <p:cNvSpPr/>
                <p:nvPr/>
              </p:nvSpPr>
              <p:spPr>
                <a:xfrm>
                  <a:off x="4374192" y="3228212"/>
                  <a:ext cx="257135" cy="25713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橢圓 28"/>
                <p:cNvSpPr/>
                <p:nvPr/>
              </p:nvSpPr>
              <p:spPr>
                <a:xfrm>
                  <a:off x="3887869" y="3231760"/>
                  <a:ext cx="257135" cy="25713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0" name="直線接點 29"/>
                <p:cNvCxnSpPr>
                  <a:stCxn id="5" idx="2"/>
                  <a:endCxn id="10" idx="0"/>
                </p:cNvCxnSpPr>
                <p:nvPr/>
              </p:nvCxnSpPr>
              <p:spPr>
                <a:xfrm flipH="1">
                  <a:off x="1704642" y="1061126"/>
                  <a:ext cx="486254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接點 30"/>
                <p:cNvCxnSpPr>
                  <a:stCxn id="12" idx="0"/>
                  <a:endCxn id="5" idx="2"/>
                </p:cNvCxnSpPr>
                <p:nvPr/>
              </p:nvCxnSpPr>
              <p:spPr>
                <a:xfrm flipH="1" flipV="1">
                  <a:off x="2190896" y="1061126"/>
                  <a:ext cx="491764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/>
                <p:cNvCxnSpPr>
                  <a:stCxn id="7" idx="2"/>
                  <a:endCxn id="10" idx="0"/>
                </p:cNvCxnSpPr>
                <p:nvPr/>
              </p:nvCxnSpPr>
              <p:spPr>
                <a:xfrm flipH="1">
                  <a:off x="1704642" y="1061126"/>
                  <a:ext cx="1468260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接點 32"/>
                <p:cNvCxnSpPr>
                  <a:stCxn id="6" idx="2"/>
                  <a:endCxn id="11" idx="0"/>
                </p:cNvCxnSpPr>
                <p:nvPr/>
              </p:nvCxnSpPr>
              <p:spPr>
                <a:xfrm flipH="1">
                  <a:off x="2192417" y="1061126"/>
                  <a:ext cx="490095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>
                  <a:stCxn id="9" idx="2"/>
                  <a:endCxn id="12" idx="0"/>
                </p:cNvCxnSpPr>
                <p:nvPr/>
              </p:nvCxnSpPr>
              <p:spPr>
                <a:xfrm flipH="1">
                  <a:off x="2682660" y="1061126"/>
                  <a:ext cx="1828964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/>
                <p:cNvCxnSpPr>
                  <a:stCxn id="9" idx="2"/>
                  <a:endCxn id="14" idx="0"/>
                </p:cNvCxnSpPr>
                <p:nvPr/>
              </p:nvCxnSpPr>
              <p:spPr>
                <a:xfrm flipH="1">
                  <a:off x="4016437" y="1061126"/>
                  <a:ext cx="495187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/>
                <p:cNvCxnSpPr>
                  <a:stCxn id="9" idx="2"/>
                  <a:endCxn id="15" idx="0"/>
                </p:cNvCxnSpPr>
                <p:nvPr/>
              </p:nvCxnSpPr>
              <p:spPr>
                <a:xfrm flipH="1">
                  <a:off x="4506828" y="1061126"/>
                  <a:ext cx="4796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>
                  <a:stCxn id="8" idx="2"/>
                  <a:endCxn id="11" idx="0"/>
                </p:cNvCxnSpPr>
                <p:nvPr/>
              </p:nvCxnSpPr>
              <p:spPr>
                <a:xfrm flipH="1">
                  <a:off x="2192417" y="1061126"/>
                  <a:ext cx="1824020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>
                  <a:stCxn id="7" idx="2"/>
                  <a:endCxn id="13" idx="0"/>
                </p:cNvCxnSpPr>
                <p:nvPr/>
              </p:nvCxnSpPr>
              <p:spPr>
                <a:xfrm>
                  <a:off x="3172902" y="1061126"/>
                  <a:ext cx="0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>
                  <a:stCxn id="10" idx="4"/>
                  <a:endCxn id="20" idx="0"/>
                </p:cNvCxnSpPr>
                <p:nvPr/>
              </p:nvCxnSpPr>
              <p:spPr>
                <a:xfrm>
                  <a:off x="1704641" y="2009489"/>
                  <a:ext cx="0" cy="41205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>
                  <a:stCxn id="12" idx="4"/>
                  <a:endCxn id="18" idx="0"/>
                </p:cNvCxnSpPr>
                <p:nvPr/>
              </p:nvCxnSpPr>
              <p:spPr>
                <a:xfrm>
                  <a:off x="2682659" y="2009489"/>
                  <a:ext cx="0" cy="41472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>
                  <a:stCxn id="11" idx="4"/>
                  <a:endCxn id="19" idx="0"/>
                </p:cNvCxnSpPr>
                <p:nvPr/>
              </p:nvCxnSpPr>
              <p:spPr>
                <a:xfrm>
                  <a:off x="2192417" y="2009489"/>
                  <a:ext cx="0" cy="41205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/>
                <p:cNvCxnSpPr>
                  <a:stCxn id="14" idx="4"/>
                  <a:endCxn id="17" idx="0"/>
                </p:cNvCxnSpPr>
                <p:nvPr/>
              </p:nvCxnSpPr>
              <p:spPr>
                <a:xfrm>
                  <a:off x="4016437" y="2009489"/>
                  <a:ext cx="0" cy="41205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>
                  <a:stCxn id="13" idx="4"/>
                  <a:endCxn id="16" idx="0"/>
                </p:cNvCxnSpPr>
                <p:nvPr/>
              </p:nvCxnSpPr>
              <p:spPr>
                <a:xfrm>
                  <a:off x="3172901" y="2009489"/>
                  <a:ext cx="3560" cy="41205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/>
                <p:cNvCxnSpPr>
                  <a:stCxn id="21" idx="0"/>
                  <a:endCxn id="15" idx="4"/>
                </p:cNvCxnSpPr>
                <p:nvPr/>
              </p:nvCxnSpPr>
              <p:spPr>
                <a:xfrm flipV="1">
                  <a:off x="4506827" y="2009489"/>
                  <a:ext cx="0" cy="41205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/>
                <p:cNvCxnSpPr>
                  <a:stCxn id="20" idx="2"/>
                  <a:endCxn id="23" idx="0"/>
                </p:cNvCxnSpPr>
                <p:nvPr/>
              </p:nvCxnSpPr>
              <p:spPr>
                <a:xfrm>
                  <a:off x="1704641" y="2678674"/>
                  <a:ext cx="0" cy="54953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/>
                <p:cNvCxnSpPr>
                  <a:stCxn id="19" idx="2"/>
                  <a:endCxn id="24" idx="0"/>
                </p:cNvCxnSpPr>
                <p:nvPr/>
              </p:nvCxnSpPr>
              <p:spPr>
                <a:xfrm flipH="1">
                  <a:off x="2187842" y="2678675"/>
                  <a:ext cx="4574" cy="54953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/>
                <p:cNvCxnSpPr>
                  <a:stCxn id="16" idx="2"/>
                  <a:endCxn id="26" idx="0"/>
                </p:cNvCxnSpPr>
                <p:nvPr/>
              </p:nvCxnSpPr>
              <p:spPr>
                <a:xfrm flipH="1">
                  <a:off x="3172901" y="2678675"/>
                  <a:ext cx="3560" cy="54953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接點 47"/>
                <p:cNvCxnSpPr>
                  <a:stCxn id="18" idx="2"/>
                  <a:endCxn id="25" idx="0"/>
                </p:cNvCxnSpPr>
                <p:nvPr/>
              </p:nvCxnSpPr>
              <p:spPr>
                <a:xfrm>
                  <a:off x="2682659" y="2681346"/>
                  <a:ext cx="0" cy="54686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接點 48"/>
                <p:cNvCxnSpPr>
                  <a:stCxn id="21" idx="2"/>
                  <a:endCxn id="28" idx="0"/>
                </p:cNvCxnSpPr>
                <p:nvPr/>
              </p:nvCxnSpPr>
              <p:spPr>
                <a:xfrm flipH="1">
                  <a:off x="4502759" y="2678675"/>
                  <a:ext cx="4068" cy="54953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/>
                <p:cNvCxnSpPr>
                  <a:stCxn id="22" idx="2"/>
                  <a:endCxn id="27" idx="0"/>
                </p:cNvCxnSpPr>
                <p:nvPr/>
              </p:nvCxnSpPr>
              <p:spPr>
                <a:xfrm>
                  <a:off x="4997217" y="2678675"/>
                  <a:ext cx="0" cy="54953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文字方塊 50"/>
                    <p:cNvSpPr txBox="1"/>
                    <p:nvPr/>
                  </p:nvSpPr>
                  <p:spPr>
                    <a:xfrm>
                      <a:off x="3399506" y="722977"/>
                      <a:ext cx="366644" cy="317538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51" name="文字方塊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9506" y="722977"/>
                      <a:ext cx="366644" cy="31753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846"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文字方塊 51"/>
                    <p:cNvSpPr txBox="1"/>
                    <p:nvPr/>
                  </p:nvSpPr>
                  <p:spPr>
                    <a:xfrm>
                      <a:off x="3397659" y="1674341"/>
                      <a:ext cx="366644" cy="317538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52" name="文字方塊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7659" y="1674341"/>
                      <a:ext cx="366644" cy="31753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846"/>
                      </a:stretch>
                    </a:blipFill>
                    <a:ln w="28575"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文字方塊 52"/>
                    <p:cNvSpPr txBox="1"/>
                    <p:nvPr/>
                  </p:nvSpPr>
                  <p:spPr>
                    <a:xfrm>
                      <a:off x="3397659" y="2338833"/>
                      <a:ext cx="366644" cy="317538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TW" altLang="en-US" sz="20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53" name="文字方塊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7659" y="2338833"/>
                      <a:ext cx="366644" cy="31753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846"/>
                      </a:stretch>
                    </a:blipFill>
                    <a:ln w="28575"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文字方塊 53"/>
                    <p:cNvSpPr txBox="1"/>
                    <p:nvPr/>
                  </p:nvSpPr>
                  <p:spPr>
                    <a:xfrm>
                      <a:off x="3394325" y="3141373"/>
                      <a:ext cx="366644" cy="317538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zh-TW" altLang="en-US" sz="2000" dirty="0"/>
                    </a:p>
                  </p:txBody>
                </p:sp>
              </mc:Choice>
              <mc:Fallback xmlns="">
                <p:sp>
                  <p:nvSpPr>
                    <p:cNvPr id="54" name="文字方塊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4325" y="3141373"/>
                      <a:ext cx="366644" cy="31753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846"/>
                      </a:stretch>
                    </a:blipFill>
                    <a:ln w="28575"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橢圓 54"/>
                <p:cNvSpPr/>
                <p:nvPr/>
              </p:nvSpPr>
              <p:spPr>
                <a:xfrm>
                  <a:off x="4868649" y="1752354"/>
                  <a:ext cx="257135" cy="257135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56" name="直線接點 55"/>
                <p:cNvCxnSpPr>
                  <a:stCxn id="55" idx="4"/>
                  <a:endCxn id="22" idx="0"/>
                </p:cNvCxnSpPr>
                <p:nvPr/>
              </p:nvCxnSpPr>
              <p:spPr>
                <a:xfrm>
                  <a:off x="4997217" y="2009489"/>
                  <a:ext cx="0" cy="41205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>
                  <a:stCxn id="17" idx="2"/>
                  <a:endCxn id="29" idx="0"/>
                </p:cNvCxnSpPr>
                <p:nvPr/>
              </p:nvCxnSpPr>
              <p:spPr>
                <a:xfrm>
                  <a:off x="4016437" y="2678675"/>
                  <a:ext cx="0" cy="55308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8" name="橢圓 57"/>
                <p:cNvSpPr/>
                <p:nvPr/>
              </p:nvSpPr>
              <p:spPr>
                <a:xfrm>
                  <a:off x="1092873" y="3228212"/>
                  <a:ext cx="257135" cy="25713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59" name="直線接點 58"/>
                <p:cNvCxnSpPr>
                  <a:stCxn id="20" idx="2"/>
                  <a:endCxn id="58" idx="0"/>
                </p:cNvCxnSpPr>
                <p:nvPr/>
              </p:nvCxnSpPr>
              <p:spPr>
                <a:xfrm flipH="1">
                  <a:off x="1221440" y="2678674"/>
                  <a:ext cx="483201" cy="54953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接點 59"/>
                <p:cNvCxnSpPr>
                  <a:stCxn id="19" idx="2"/>
                  <a:endCxn id="23" idx="0"/>
                </p:cNvCxnSpPr>
                <p:nvPr/>
              </p:nvCxnSpPr>
              <p:spPr>
                <a:xfrm flipH="1">
                  <a:off x="1704642" y="2678675"/>
                  <a:ext cx="487775" cy="54953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接點 60"/>
                <p:cNvCxnSpPr>
                  <a:stCxn id="18" idx="2"/>
                  <a:endCxn id="24" idx="0"/>
                </p:cNvCxnSpPr>
                <p:nvPr/>
              </p:nvCxnSpPr>
              <p:spPr>
                <a:xfrm flipH="1">
                  <a:off x="2187842" y="2681346"/>
                  <a:ext cx="494817" cy="54686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接點 61"/>
                <p:cNvCxnSpPr>
                  <a:stCxn id="16" idx="2"/>
                  <a:endCxn id="25" idx="0"/>
                </p:cNvCxnSpPr>
                <p:nvPr/>
              </p:nvCxnSpPr>
              <p:spPr>
                <a:xfrm flipH="1">
                  <a:off x="2682659" y="2678675"/>
                  <a:ext cx="493802" cy="54953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接點 62"/>
                <p:cNvCxnSpPr>
                  <a:stCxn id="21" idx="2"/>
                  <a:endCxn id="29" idx="0"/>
                </p:cNvCxnSpPr>
                <p:nvPr/>
              </p:nvCxnSpPr>
              <p:spPr>
                <a:xfrm flipH="1">
                  <a:off x="4016437" y="2678675"/>
                  <a:ext cx="490389" cy="55308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 63"/>
                <p:cNvCxnSpPr>
                  <a:stCxn id="22" idx="2"/>
                  <a:endCxn id="28" idx="0"/>
                </p:cNvCxnSpPr>
                <p:nvPr/>
              </p:nvCxnSpPr>
              <p:spPr>
                <a:xfrm flipH="1">
                  <a:off x="4502759" y="2678675"/>
                  <a:ext cx="494457" cy="54953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 64"/>
                <p:cNvCxnSpPr>
                  <a:stCxn id="8" idx="2"/>
                  <a:endCxn id="55" idx="0"/>
                </p:cNvCxnSpPr>
                <p:nvPr/>
              </p:nvCxnSpPr>
              <p:spPr>
                <a:xfrm>
                  <a:off x="4016437" y="1061126"/>
                  <a:ext cx="980780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接點 65"/>
                <p:cNvCxnSpPr>
                  <a:stCxn id="8" idx="2"/>
                  <a:endCxn id="14" idx="0"/>
                </p:cNvCxnSpPr>
                <p:nvPr/>
              </p:nvCxnSpPr>
              <p:spPr>
                <a:xfrm>
                  <a:off x="4016437" y="1061126"/>
                  <a:ext cx="0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接點 66"/>
                <p:cNvCxnSpPr>
                  <a:stCxn id="6" idx="2"/>
                  <a:endCxn id="15" idx="0"/>
                </p:cNvCxnSpPr>
                <p:nvPr/>
              </p:nvCxnSpPr>
              <p:spPr>
                <a:xfrm>
                  <a:off x="2682512" y="1061126"/>
                  <a:ext cx="1824316" cy="69122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8" name="矩形 67"/>
                <p:cNvSpPr/>
                <p:nvPr/>
              </p:nvSpPr>
              <p:spPr>
                <a:xfrm>
                  <a:off x="1987550" y="735677"/>
                  <a:ext cx="2735894" cy="391678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995994" y="3141373"/>
                  <a:ext cx="4238624" cy="423445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1481768" y="1674341"/>
                  <a:ext cx="3752850" cy="413601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3" name="文字方塊 72"/>
                <p:cNvSpPr txBox="1"/>
                <p:nvPr/>
              </p:nvSpPr>
              <p:spPr>
                <a:xfrm>
                  <a:off x="945314" y="1254931"/>
                  <a:ext cx="8108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nodes</a:t>
                  </a:r>
                  <a:endParaRPr lang="zh-TW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文字方塊 74"/>
                <p:cNvSpPr txBox="1"/>
                <p:nvPr/>
              </p:nvSpPr>
              <p:spPr>
                <a:xfrm>
                  <a:off x="452253" y="2338286"/>
                  <a:ext cx="9258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 check nodes</a:t>
                  </a:r>
                  <a:endParaRPr lang="zh-TW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文字方塊 75"/>
                <p:cNvSpPr txBox="1"/>
                <p:nvPr/>
              </p:nvSpPr>
              <p:spPr>
                <a:xfrm>
                  <a:off x="452397" y="2753784"/>
                  <a:ext cx="94622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 nodes</a:t>
                  </a:r>
                  <a:endParaRPr lang="zh-TW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1481768" y="2340325"/>
                  <a:ext cx="3752850" cy="423329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9" name="矩形 228"/>
                <p:cNvSpPr/>
                <p:nvPr/>
              </p:nvSpPr>
              <p:spPr>
                <a:xfrm>
                  <a:off x="1398560" y="666570"/>
                  <a:ext cx="3910040" cy="1497834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1" name="矩形 230"/>
                <p:cNvSpPr/>
                <p:nvPr/>
              </p:nvSpPr>
              <p:spPr>
                <a:xfrm>
                  <a:off x="927100" y="2278267"/>
                  <a:ext cx="4381500" cy="1347583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4" name="文字方塊 73"/>
                <p:cNvSpPr txBox="1"/>
                <p:nvPr/>
              </p:nvSpPr>
              <p:spPr>
                <a:xfrm>
                  <a:off x="943836" y="730170"/>
                  <a:ext cx="8354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000" dirty="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Intermediate</a:t>
                  </a:r>
                </a:p>
                <a:p>
                  <a:r>
                    <a:rPr lang="en-US" altLang="zh-TW" sz="1000" dirty="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check nodes</a:t>
                  </a:r>
                  <a:endParaRPr lang="zh-TW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33" name="直線單箭頭接點 232"/>
                <p:cNvCxnSpPr>
                  <a:endCxn id="68" idx="1"/>
                </p:cNvCxnSpPr>
                <p:nvPr/>
              </p:nvCxnSpPr>
              <p:spPr>
                <a:xfrm>
                  <a:off x="1734871" y="930225"/>
                  <a:ext cx="252679" cy="1291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線單箭頭接點 238"/>
                <p:cNvCxnSpPr/>
                <p:nvPr/>
              </p:nvCxnSpPr>
              <p:spPr>
                <a:xfrm>
                  <a:off x="1427880" y="1487790"/>
                  <a:ext cx="148194" cy="186111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單箭頭接點 243"/>
                <p:cNvCxnSpPr>
                  <a:endCxn id="77" idx="1"/>
                </p:cNvCxnSpPr>
                <p:nvPr/>
              </p:nvCxnSpPr>
              <p:spPr>
                <a:xfrm>
                  <a:off x="1264323" y="2551990"/>
                  <a:ext cx="217445" cy="0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線單箭頭接點 245"/>
                <p:cNvCxnSpPr/>
                <p:nvPr/>
              </p:nvCxnSpPr>
              <p:spPr>
                <a:xfrm>
                  <a:off x="1015252" y="2986766"/>
                  <a:ext cx="132206" cy="154607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文字方塊 256"/>
              <p:cNvSpPr txBox="1"/>
              <p:nvPr/>
            </p:nvSpPr>
            <p:spPr>
              <a:xfrm>
                <a:off x="2420979" y="3662160"/>
                <a:ext cx="15038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Differential encoding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1" name="矩形 260"/>
            <p:cNvSpPr/>
            <p:nvPr/>
          </p:nvSpPr>
          <p:spPr>
            <a:xfrm>
              <a:off x="255195" y="370521"/>
              <a:ext cx="5400000" cy="3568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6084542" y="1048784"/>
            <a:ext cx="5400000" cy="966354"/>
            <a:chOff x="5838253" y="976579"/>
            <a:chExt cx="5400000" cy="966354"/>
          </a:xfrm>
        </p:grpSpPr>
        <p:sp>
          <p:nvSpPr>
            <p:cNvPr id="2" name="矩形 1"/>
            <p:cNvSpPr/>
            <p:nvPr/>
          </p:nvSpPr>
          <p:spPr>
            <a:xfrm>
              <a:off x="5838253" y="976579"/>
              <a:ext cx="5400000" cy="9663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8880614" y="1268939"/>
              <a:ext cx="916041" cy="5194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Differential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文字方塊 219"/>
                <p:cNvSpPr txBox="1"/>
                <p:nvPr/>
              </p:nvSpPr>
              <p:spPr>
                <a:xfrm>
                  <a:off x="6724981" y="1221427"/>
                  <a:ext cx="305167" cy="280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20" name="文字方塊 2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981" y="1221427"/>
                  <a:ext cx="305167" cy="280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直線單箭頭接點 220"/>
            <p:cNvCxnSpPr>
              <a:endCxn id="222" idx="1"/>
            </p:cNvCxnSpPr>
            <p:nvPr/>
          </p:nvCxnSpPr>
          <p:spPr>
            <a:xfrm>
              <a:off x="6607577" y="1528688"/>
              <a:ext cx="71659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2" name="矩形 221"/>
            <p:cNvSpPr/>
            <p:nvPr/>
          </p:nvSpPr>
          <p:spPr>
            <a:xfrm>
              <a:off x="7324175" y="1268939"/>
              <a:ext cx="916041" cy="5194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LDPC </a:t>
              </a:r>
            </a:p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</a:p>
          </p:txBody>
        </p:sp>
        <p:sp>
          <p:nvSpPr>
            <p:cNvPr id="232" name="矩形 231"/>
            <p:cNvSpPr/>
            <p:nvPr/>
          </p:nvSpPr>
          <p:spPr>
            <a:xfrm>
              <a:off x="7538441" y="997820"/>
              <a:ext cx="487509" cy="252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Outer</a:t>
              </a:r>
            </a:p>
          </p:txBody>
        </p:sp>
        <p:sp>
          <p:nvSpPr>
            <p:cNvPr id="234" name="矩形 233"/>
            <p:cNvSpPr/>
            <p:nvPr/>
          </p:nvSpPr>
          <p:spPr>
            <a:xfrm>
              <a:off x="9108137" y="997820"/>
              <a:ext cx="464168" cy="252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Inner</a:t>
              </a:r>
            </a:p>
          </p:txBody>
        </p:sp>
        <p:cxnSp>
          <p:nvCxnSpPr>
            <p:cNvPr id="235" name="直線單箭頭接點 234"/>
            <p:cNvCxnSpPr>
              <a:stCxn id="222" idx="3"/>
              <a:endCxn id="219" idx="1"/>
            </p:cNvCxnSpPr>
            <p:nvPr/>
          </p:nvCxnSpPr>
          <p:spPr>
            <a:xfrm>
              <a:off x="8240216" y="1528688"/>
              <a:ext cx="64039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6" name="矩形 235"/>
            <p:cNvSpPr/>
            <p:nvPr/>
          </p:nvSpPr>
          <p:spPr>
            <a:xfrm>
              <a:off x="7130148" y="976579"/>
              <a:ext cx="2853566" cy="96635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7" name="直線單箭頭接點 236"/>
            <p:cNvCxnSpPr/>
            <p:nvPr/>
          </p:nvCxnSpPr>
          <p:spPr>
            <a:xfrm>
              <a:off x="9811383" y="1528688"/>
              <a:ext cx="71659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文字方塊 237"/>
                <p:cNvSpPr txBox="1"/>
                <p:nvPr/>
              </p:nvSpPr>
              <p:spPr>
                <a:xfrm>
                  <a:off x="10065424" y="1221427"/>
                  <a:ext cx="283286" cy="280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0" smtClean="0">
                            <a:latin typeface="Cambria Math" panose="02040503050406030204" pitchFamily="18" charset="0"/>
                          </a:rPr>
                          <m:t>𝐜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38" name="文字方塊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5424" y="1221427"/>
                  <a:ext cx="283286" cy="2800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字方塊 241"/>
                <p:cNvSpPr txBox="1"/>
                <p:nvPr/>
              </p:nvSpPr>
              <p:spPr>
                <a:xfrm>
                  <a:off x="8377360" y="1218561"/>
                  <a:ext cx="32252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 xmlns="">
            <p:sp>
              <p:nvSpPr>
                <p:cNvPr id="242" name="文字方塊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7360" y="1218561"/>
                  <a:ext cx="322524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3004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94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62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2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0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83D06-EF7B-4BA6-A013-4CDD33FF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58DF5DB-22B6-433A-BA22-D6092861C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541" y="1375794"/>
            <a:ext cx="6801656" cy="480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559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836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14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166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453812" y="999000"/>
            <a:ext cx="7284376" cy="4860000"/>
            <a:chOff x="2453812" y="999000"/>
            <a:chExt cx="7284376" cy="486000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3812" y="999000"/>
              <a:ext cx="7284376" cy="4860000"/>
            </a:xfrm>
            <a:prstGeom prst="rect">
              <a:avLst/>
            </a:prstGeom>
          </p:spPr>
        </p:pic>
        <p:sp>
          <p:nvSpPr>
            <p:cNvPr id="3" name="橢圓 2"/>
            <p:cNvSpPr/>
            <p:nvPr/>
          </p:nvSpPr>
          <p:spPr>
            <a:xfrm>
              <a:off x="7146127" y="3502662"/>
              <a:ext cx="249021" cy="249021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橢圓 3"/>
            <p:cNvSpPr/>
            <p:nvPr/>
          </p:nvSpPr>
          <p:spPr>
            <a:xfrm>
              <a:off x="7146126" y="4069374"/>
              <a:ext cx="249021" cy="249021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7411331" y="3393924"/>
                  <a:ext cx="55290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100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331" y="3393924"/>
                  <a:ext cx="552908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0000" t="-26667" r="-15556" b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7411331" y="3963997"/>
                  <a:ext cx="6298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1000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331" y="3963997"/>
                  <a:ext cx="629852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8738" t="-25806" r="-12621" b="-483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828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4EB445C-C599-4608-B359-F1E3D4681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33" y="1140903"/>
            <a:ext cx="7139124" cy="50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572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453812" y="999000"/>
            <a:ext cx="7284376" cy="4860000"/>
            <a:chOff x="2453812" y="999000"/>
            <a:chExt cx="7284376" cy="486000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3812" y="999000"/>
              <a:ext cx="7284376" cy="4860000"/>
            </a:xfrm>
            <a:prstGeom prst="rect">
              <a:avLst/>
            </a:prstGeom>
          </p:spPr>
        </p:pic>
        <p:sp>
          <p:nvSpPr>
            <p:cNvPr id="4" name="橢圓 3"/>
            <p:cNvSpPr/>
            <p:nvPr/>
          </p:nvSpPr>
          <p:spPr>
            <a:xfrm>
              <a:off x="6439542" y="3486036"/>
              <a:ext cx="249021" cy="249021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6439541" y="4011183"/>
              <a:ext cx="249021" cy="249021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6704746" y="3368985"/>
                  <a:ext cx="55290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100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746" y="3368985"/>
                  <a:ext cx="552908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9890" t="-26667" r="-14286" b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6704746" y="3897493"/>
                  <a:ext cx="6298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1000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746" y="3897493"/>
                  <a:ext cx="629852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8738" t="-25806" r="-12621" b="-483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1785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2453812" y="992650"/>
            <a:ext cx="7284376" cy="4860000"/>
            <a:chOff x="2453812" y="992650"/>
            <a:chExt cx="7284376" cy="48600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3812" y="992650"/>
              <a:ext cx="7284376" cy="4860000"/>
            </a:xfrm>
            <a:prstGeom prst="rect">
              <a:avLst/>
            </a:prstGeom>
          </p:spPr>
        </p:pic>
        <p:sp>
          <p:nvSpPr>
            <p:cNvPr id="5" name="橢圓 4"/>
            <p:cNvSpPr/>
            <p:nvPr/>
          </p:nvSpPr>
          <p:spPr>
            <a:xfrm>
              <a:off x="5753742" y="2914536"/>
              <a:ext cx="249021" cy="249021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5133271" y="2445579"/>
              <a:ext cx="249021" cy="249021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7176142" y="3943236"/>
              <a:ext cx="249021" cy="249021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212936" y="2203281"/>
                  <a:ext cx="55290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100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936" y="2203281"/>
                  <a:ext cx="552908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9890" t="-25806" r="-15385" b="-483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7571213" y="4558670"/>
                  <a:ext cx="55290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100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1213" y="4558670"/>
                  <a:ext cx="552908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9890" t="-26667" r="-14286" b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5897141" y="2423492"/>
                  <a:ext cx="6298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1000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141" y="2423492"/>
                  <a:ext cx="629852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8654" t="-26667" r="-12500" b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6764662" y="4205473"/>
                  <a:ext cx="6298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1000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662" y="4205473"/>
                  <a:ext cx="629852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8738" t="-26667" r="-12621" b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單箭頭接點 13"/>
            <p:cNvCxnSpPr>
              <a:stCxn id="11" idx="2"/>
              <a:endCxn id="5" idx="7"/>
            </p:cNvCxnSpPr>
            <p:nvPr/>
          </p:nvCxnSpPr>
          <p:spPr>
            <a:xfrm flipH="1">
              <a:off x="5966295" y="2608158"/>
              <a:ext cx="245772" cy="34284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10" idx="0"/>
            </p:cNvCxnSpPr>
            <p:nvPr/>
          </p:nvCxnSpPr>
          <p:spPr>
            <a:xfrm flipV="1">
              <a:off x="7847667" y="4192257"/>
              <a:ext cx="215678" cy="36641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295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76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41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44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427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3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41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391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46F1019-D199-47DB-8EFE-90C65A71632B}"/>
              </a:ext>
            </a:extLst>
          </p:cNvPr>
          <p:cNvSpPr txBox="1"/>
          <p:nvPr/>
        </p:nvSpPr>
        <p:spPr>
          <a:xfrm>
            <a:off x="3187817" y="678418"/>
            <a:ext cx="197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Polar code 256 128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41D5F3-D420-4D5A-90B4-8837BEAF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101725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534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2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50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78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453812" y="999000"/>
            <a:ext cx="7284376" cy="4860000"/>
            <a:chOff x="2453812" y="999000"/>
            <a:chExt cx="7284376" cy="486000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3812" y="999000"/>
              <a:ext cx="7284376" cy="4860000"/>
            </a:xfrm>
            <a:prstGeom prst="rect">
              <a:avLst/>
            </a:prstGeom>
          </p:spPr>
        </p:pic>
        <p:sp>
          <p:nvSpPr>
            <p:cNvPr id="3" name="橢圓 2"/>
            <p:cNvSpPr/>
            <p:nvPr/>
          </p:nvSpPr>
          <p:spPr>
            <a:xfrm>
              <a:off x="5162529" y="1947911"/>
              <a:ext cx="249021" cy="626801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5089869" y="2598988"/>
              <a:ext cx="39433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BLER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5162529" y="3117225"/>
              <a:ext cx="249021" cy="626801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137157" y="3768302"/>
              <a:ext cx="29976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BER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228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43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31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78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12" y="999000"/>
            <a:ext cx="7284376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5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7BD46C-2AAA-41FF-9524-AF498860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132" y="1023458"/>
            <a:ext cx="7103891" cy="50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3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55451</TotalTime>
  <Words>1438</Words>
  <Application>Microsoft Office PowerPoint</Application>
  <PresentationFormat>寬螢幕</PresentationFormat>
  <Paragraphs>801</Paragraphs>
  <Slides>87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6" baseType="lpstr">
      <vt:lpstr>新細明體</vt:lpstr>
      <vt:lpstr>Arial</vt:lpstr>
      <vt:lpstr>Calibri</vt:lpstr>
      <vt:lpstr>Calibri Light</vt:lpstr>
      <vt:lpstr>Cambria Math</vt:lpstr>
      <vt:lpstr>Tahoma</vt:lpstr>
      <vt:lpstr>Times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Avery</dc:creator>
  <cp:lastModifiedBy>裕欽 楊</cp:lastModifiedBy>
  <cp:revision>412</cp:revision>
  <dcterms:created xsi:type="dcterms:W3CDTF">2019-05-25T14:12:01Z</dcterms:created>
  <dcterms:modified xsi:type="dcterms:W3CDTF">2020-08-01T12:53:24Z</dcterms:modified>
</cp:coreProperties>
</file>